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ca5afbc9854a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e04a3e977344e4"/>
  </p:sldMasterIdLst>
  <p:sldIdLst>
    <p:sldId xmlns:r="http://schemas.openxmlformats.org/officeDocument/2006/relationships" id="256" r:id="R8482dd9d3a2c4fef"/>
    <p:sldId xmlns:r="http://schemas.openxmlformats.org/officeDocument/2006/relationships" id="257" r:id="R576627c1f9b34338"/>
    <p:sldId xmlns:r="http://schemas.openxmlformats.org/officeDocument/2006/relationships" id="258" r:id="R185de14ace4149b9"/>
    <p:sldId xmlns:r="http://schemas.openxmlformats.org/officeDocument/2006/relationships" id="259" r:id="Rbd299db57c114e3d"/>
    <p:sldId xmlns:r="http://schemas.openxmlformats.org/officeDocument/2006/relationships" id="260" r:id="R2de1586aa5d04795"/>
    <p:sldId xmlns:r="http://schemas.openxmlformats.org/officeDocument/2006/relationships" id="261" r:id="R58646a7ceb8f4a4b"/>
    <p:sldId xmlns:r="http://schemas.openxmlformats.org/officeDocument/2006/relationships" id="262" r:id="R8e36521e444546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e04a3e977344e4" /><Relationship Type="http://schemas.openxmlformats.org/officeDocument/2006/relationships/slide" Target="/ppt/slides/slide1.xml" Id="R8482dd9d3a2c4fef" /><Relationship Type="http://schemas.openxmlformats.org/officeDocument/2006/relationships/slide" Target="/ppt/slides/slide2.xml" Id="R576627c1f9b34338" /><Relationship Type="http://schemas.openxmlformats.org/officeDocument/2006/relationships/slide" Target="/ppt/slides/slide3.xml" Id="R185de14ace4149b9" /><Relationship Type="http://schemas.openxmlformats.org/officeDocument/2006/relationships/slide" Target="/ppt/slides/slide4.xml" Id="Rbd299db57c114e3d" /><Relationship Type="http://schemas.openxmlformats.org/officeDocument/2006/relationships/slide" Target="/ppt/slides/slide5.xml" Id="R2de1586aa5d04795" /><Relationship Type="http://schemas.openxmlformats.org/officeDocument/2006/relationships/slide" Target="/ppt/slides/slide6.xml" Id="R58646a7ceb8f4a4b" /><Relationship Type="http://schemas.openxmlformats.org/officeDocument/2006/relationships/slide" Target="/ppt/slides/slide7.xml" Id="R8e36521e444546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ba05e1758a43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d51b8b5524306" /><Relationship Type="http://schemas.openxmlformats.org/officeDocument/2006/relationships/theme" Target="/ppt/slideMasters/theme/theme1.xml" Id="R4711bfadf5164d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bd51b8b55243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e2db7ef5544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75275d45c45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508a3cccb43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e032addd047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09f34820f42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63527791a49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fdd12f2a142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STANGE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 REGNSKAP AS ble etablert [år] og holder til i Stange.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18 353 319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2 373 882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1 871 862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1 405 711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6 591 211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HEIA HAUGE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KAMPENHØI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MD INVESTERING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Romedalsvegen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2335 Stange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57 46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post@stange-regnskap.no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987 433 574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REGNSKAP AS</a:t>
            </a:r>
          </a:p>
        </p:txBody>
      </p:sp>
    </p:spTree>
  </p:cSld>
  <p:clrMapOvr>
    <a:masterClrMapping xmlns:a="http://schemas.openxmlformats.org/drawingml/2006/main"/>
  </p:clrMapOvr>
</p:sld>
</file>