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70b02ad73d4a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2d35acf7c34595"/>
  </p:sldMasterIdLst>
  <p:sldIdLst>
    <p:sldId xmlns:r="http://schemas.openxmlformats.org/officeDocument/2006/relationships" id="256" r:id="R1d2182cfb6454020"/>
    <p:sldId xmlns:r="http://schemas.openxmlformats.org/officeDocument/2006/relationships" id="257" r:id="R0743f64ffa434c51"/>
    <p:sldId xmlns:r="http://schemas.openxmlformats.org/officeDocument/2006/relationships" id="258" r:id="R822c1b2f98424240"/>
    <p:sldId xmlns:r="http://schemas.openxmlformats.org/officeDocument/2006/relationships" id="259" r:id="R4c40e57e64c94fb7"/>
    <p:sldId xmlns:r="http://schemas.openxmlformats.org/officeDocument/2006/relationships" id="260" r:id="R388f72a7677c49a6"/>
    <p:sldId xmlns:r="http://schemas.openxmlformats.org/officeDocument/2006/relationships" id="261" r:id="R9e5e6ce249ac46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d35acf7c34595" /><Relationship Type="http://schemas.openxmlformats.org/officeDocument/2006/relationships/slide" Target="/ppt/slides/slide1.xml" Id="R1d2182cfb6454020" /><Relationship Type="http://schemas.openxmlformats.org/officeDocument/2006/relationships/slide" Target="/ppt/slides/slide2.xml" Id="R0743f64ffa434c51" /><Relationship Type="http://schemas.openxmlformats.org/officeDocument/2006/relationships/slide" Target="/ppt/slides/slide3.xml" Id="R822c1b2f98424240" /><Relationship Type="http://schemas.openxmlformats.org/officeDocument/2006/relationships/slide" Target="/ppt/slides/slide4.xml" Id="R4c40e57e64c94fb7" /><Relationship Type="http://schemas.openxmlformats.org/officeDocument/2006/relationships/slide" Target="/ppt/slides/slide5.xml" Id="R388f72a7677c49a6" /><Relationship Type="http://schemas.openxmlformats.org/officeDocument/2006/relationships/slide" Target="/ppt/slides/slide6.xml" Id="R9e5e6ce249ac46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1f7f52a0f41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65d046f554876" /><Relationship Type="http://schemas.openxmlformats.org/officeDocument/2006/relationships/theme" Target="/ppt/slideMasters/theme/theme1.xml" Id="R69b3cc3fad2941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565d046f5548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59ca8cf0943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e99aa5ff448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4b203798a4d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ed8270bfd4c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835bb566142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08596b9b749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ROGALAND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Torbergssons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post@rogaland-regnskap.no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www.rogaland-regnskap.no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987 437 693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