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615ea190d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c5bcfbf7974a60"/>
  </p:sldMasterIdLst>
  <p:sldIdLst>
    <p:sldId xmlns:r="http://schemas.openxmlformats.org/officeDocument/2006/relationships" id="256" r:id="Red9abdbcb7654a95"/>
    <p:sldId xmlns:r="http://schemas.openxmlformats.org/officeDocument/2006/relationships" id="257" r:id="R332e6103a3c4460b"/>
    <p:sldId xmlns:r="http://schemas.openxmlformats.org/officeDocument/2006/relationships" id="258" r:id="Rf95632a7ca24419d"/>
    <p:sldId xmlns:r="http://schemas.openxmlformats.org/officeDocument/2006/relationships" id="259" r:id="R708b0dcbffd7470f"/>
    <p:sldId xmlns:r="http://schemas.openxmlformats.org/officeDocument/2006/relationships" id="260" r:id="R47c77e51f4f84755"/>
    <p:sldId xmlns:r="http://schemas.openxmlformats.org/officeDocument/2006/relationships" id="261" r:id="R39419a86b6ce4d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5bcfbf7974a60" /><Relationship Type="http://schemas.openxmlformats.org/officeDocument/2006/relationships/slide" Target="/ppt/slides/slide1.xml" Id="Red9abdbcb7654a95" /><Relationship Type="http://schemas.openxmlformats.org/officeDocument/2006/relationships/slide" Target="/ppt/slides/slide2.xml" Id="R332e6103a3c4460b" /><Relationship Type="http://schemas.openxmlformats.org/officeDocument/2006/relationships/slide" Target="/ppt/slides/slide3.xml" Id="Rf95632a7ca24419d" /><Relationship Type="http://schemas.openxmlformats.org/officeDocument/2006/relationships/slide" Target="/ppt/slides/slide4.xml" Id="R708b0dcbffd7470f" /><Relationship Type="http://schemas.openxmlformats.org/officeDocument/2006/relationships/slide" Target="/ppt/slides/slide5.xml" Id="R47c77e51f4f84755" /><Relationship Type="http://schemas.openxmlformats.org/officeDocument/2006/relationships/slide" Target="/ppt/slides/slide6.xml" Id="R39419a86b6ce4d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e954f8948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2ac6a7c7a4964" /><Relationship Type="http://schemas.openxmlformats.org/officeDocument/2006/relationships/theme" Target="/ppt/slideMasters/theme/theme1.xml" Id="R553ef88d1fb647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2ac6a7c7a49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08e8b321e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85a2e58fd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0beabf087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7ff68d53f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7e932a9b4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21ef140a1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REGNSKAP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679 674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707 134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987 437 693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