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c0541173b04e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225c3c243c4228"/>
  </p:sldMasterIdLst>
  <p:sldIdLst>
    <p:sldId xmlns:r="http://schemas.openxmlformats.org/officeDocument/2006/relationships" id="256" r:id="R4f3bff9576144982"/>
    <p:sldId xmlns:r="http://schemas.openxmlformats.org/officeDocument/2006/relationships" id="257" r:id="Rb1cef329027a4b3d"/>
    <p:sldId xmlns:r="http://schemas.openxmlformats.org/officeDocument/2006/relationships" id="258" r:id="R59209123ab524d9f"/>
    <p:sldId xmlns:r="http://schemas.openxmlformats.org/officeDocument/2006/relationships" id="259" r:id="R3e35409a75054b7a"/>
    <p:sldId xmlns:r="http://schemas.openxmlformats.org/officeDocument/2006/relationships" id="260" r:id="R4f9ad97b14c344e3"/>
    <p:sldId xmlns:r="http://schemas.openxmlformats.org/officeDocument/2006/relationships" id="261" r:id="R669fda35472a43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225c3c243c4228" /><Relationship Type="http://schemas.openxmlformats.org/officeDocument/2006/relationships/slide" Target="/ppt/slides/slide1.xml" Id="R4f3bff9576144982" /><Relationship Type="http://schemas.openxmlformats.org/officeDocument/2006/relationships/slide" Target="/ppt/slides/slide2.xml" Id="Rb1cef329027a4b3d" /><Relationship Type="http://schemas.openxmlformats.org/officeDocument/2006/relationships/slide" Target="/ppt/slides/slide3.xml" Id="R59209123ab524d9f" /><Relationship Type="http://schemas.openxmlformats.org/officeDocument/2006/relationships/slide" Target="/ppt/slides/slide4.xml" Id="R3e35409a75054b7a" /><Relationship Type="http://schemas.openxmlformats.org/officeDocument/2006/relationships/slide" Target="/ppt/slides/slide5.xml" Id="R4f9ad97b14c344e3" /><Relationship Type="http://schemas.openxmlformats.org/officeDocument/2006/relationships/slide" Target="/ppt/slides/slide6.xml" Id="R669fda35472a43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834735d46f4c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08bc8cc64415a" /><Relationship Type="http://schemas.openxmlformats.org/officeDocument/2006/relationships/theme" Target="/ppt/slideMasters/theme/theme1.xml" Id="Rd29ec55ac70a46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908bc8cc6441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32ba192ed45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ff09f06704d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635b22d9842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680b8b4d144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e0661ac764e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ab7b8c45e44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METRO VOSS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METRO VOSS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METRO BUTIKKENE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VOSS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987 442 549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METRO VOSS AS</a:t>
            </a:r>
          </a:p>
        </p:txBody>
      </p:sp>
    </p:spTree>
  </p:cSld>
  <p:clrMapOvr>
    <a:masterClrMapping xmlns:a="http://schemas.openxmlformats.org/drawingml/2006/main"/>
  </p:clrMapOvr>
</p:sld>
</file>