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b1f7397bc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c8f550edb48b6"/>
  </p:sldMasterIdLst>
  <p:sldIdLst>
    <p:sldId xmlns:r="http://schemas.openxmlformats.org/officeDocument/2006/relationships" id="256" r:id="R37eaacee2ca345f3"/>
    <p:sldId xmlns:r="http://schemas.openxmlformats.org/officeDocument/2006/relationships" id="257" r:id="R14445c7be92a47de"/>
    <p:sldId xmlns:r="http://schemas.openxmlformats.org/officeDocument/2006/relationships" id="258" r:id="R00a46f67624f49b7"/>
    <p:sldId xmlns:r="http://schemas.openxmlformats.org/officeDocument/2006/relationships" id="259" r:id="R72a6cf61a93e47cd"/>
    <p:sldId xmlns:r="http://schemas.openxmlformats.org/officeDocument/2006/relationships" id="260" r:id="Raab939c74ce24d15"/>
    <p:sldId xmlns:r="http://schemas.openxmlformats.org/officeDocument/2006/relationships" id="261" r:id="R8c111ca1b7f54b1c"/>
    <p:sldId xmlns:r="http://schemas.openxmlformats.org/officeDocument/2006/relationships" id="262" r:id="Rcc9917054340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c8f550edb48b6" /><Relationship Type="http://schemas.openxmlformats.org/officeDocument/2006/relationships/slide" Target="/ppt/slides/slide1.xml" Id="R37eaacee2ca345f3" /><Relationship Type="http://schemas.openxmlformats.org/officeDocument/2006/relationships/slide" Target="/ppt/slides/slide2.xml" Id="R14445c7be92a47de" /><Relationship Type="http://schemas.openxmlformats.org/officeDocument/2006/relationships/slide" Target="/ppt/slides/slide3.xml" Id="R00a46f67624f49b7" /><Relationship Type="http://schemas.openxmlformats.org/officeDocument/2006/relationships/slide" Target="/ppt/slides/slide4.xml" Id="R72a6cf61a93e47cd" /><Relationship Type="http://schemas.openxmlformats.org/officeDocument/2006/relationships/slide" Target="/ppt/slides/slide5.xml" Id="Raab939c74ce24d15" /><Relationship Type="http://schemas.openxmlformats.org/officeDocument/2006/relationships/slide" Target="/ppt/slides/slide6.xml" Id="R8c111ca1b7f54b1c" /><Relationship Type="http://schemas.openxmlformats.org/officeDocument/2006/relationships/slide" Target="/ppt/slides/slide7.xml" Id="Rcc9917054340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f66db77c8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14ab52624740" /><Relationship Type="http://schemas.openxmlformats.org/officeDocument/2006/relationships/theme" Target="/ppt/slideMasters/theme/theme1.xml" Id="R32ac2931da45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d14ab526247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391ee418d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cf56544c0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c0d13e6d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5b3fe616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28343e41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018ec116f45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398e40ea740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HADSEL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HADSEL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27 762 709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4 714 815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3 732 071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CN-INVEST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EIFER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FREJAN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987 447 702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