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49555e3ae4b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35b3fcfedb4c9f"/>
  </p:sldMasterIdLst>
  <p:sldIdLst>
    <p:sldId xmlns:r="http://schemas.openxmlformats.org/officeDocument/2006/relationships" id="256" r:id="R950b7e9ab7094893"/>
    <p:sldId xmlns:r="http://schemas.openxmlformats.org/officeDocument/2006/relationships" id="257" r:id="Rf0e63f3bd991456f"/>
    <p:sldId xmlns:r="http://schemas.openxmlformats.org/officeDocument/2006/relationships" id="258" r:id="R684c9183735745a5"/>
    <p:sldId xmlns:r="http://schemas.openxmlformats.org/officeDocument/2006/relationships" id="259" r:id="R89c4204154de4831"/>
    <p:sldId xmlns:r="http://schemas.openxmlformats.org/officeDocument/2006/relationships" id="260" r:id="Re7f8b41db8734513"/>
    <p:sldId xmlns:r="http://schemas.openxmlformats.org/officeDocument/2006/relationships" id="261" r:id="R77a321ecfaa94c88"/>
    <p:sldId xmlns:r="http://schemas.openxmlformats.org/officeDocument/2006/relationships" id="262" r:id="Rbb491d4ffbf14d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5b3fcfedb4c9f" /><Relationship Type="http://schemas.openxmlformats.org/officeDocument/2006/relationships/slide" Target="/ppt/slides/slide1.xml" Id="R950b7e9ab7094893" /><Relationship Type="http://schemas.openxmlformats.org/officeDocument/2006/relationships/slide" Target="/ppt/slides/slide2.xml" Id="Rf0e63f3bd991456f" /><Relationship Type="http://schemas.openxmlformats.org/officeDocument/2006/relationships/slide" Target="/ppt/slides/slide3.xml" Id="R684c9183735745a5" /><Relationship Type="http://schemas.openxmlformats.org/officeDocument/2006/relationships/slide" Target="/ppt/slides/slide4.xml" Id="R89c4204154de4831" /><Relationship Type="http://schemas.openxmlformats.org/officeDocument/2006/relationships/slide" Target="/ppt/slides/slide5.xml" Id="Re7f8b41db8734513" /><Relationship Type="http://schemas.openxmlformats.org/officeDocument/2006/relationships/slide" Target="/ppt/slides/slide6.xml" Id="R77a321ecfaa94c88" /><Relationship Type="http://schemas.openxmlformats.org/officeDocument/2006/relationships/slide" Target="/ppt/slides/slide7.xml" Id="Rbb491d4ffbf14d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7b8aaff0b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f08931f0d431b" /><Relationship Type="http://schemas.openxmlformats.org/officeDocument/2006/relationships/theme" Target="/ppt/slideMasters/theme/theme1.xml" Id="Radbcaa50f7bc4f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0f08931f0d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6ae7793f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f34e8346a43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9af68991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7857b475040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24dbb1065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6bfeb360e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f1d672e45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EL-SCORE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EL-SCORE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4 026 260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DALSET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Romsdalsvegen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987 448 113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EL-SCORE AS</a:t>
            </a:r>
          </a:p>
        </p:txBody>
      </p:sp>
    </p:spTree>
  </p:cSld>
  <p:clrMapOvr>
    <a:masterClrMapping xmlns:a="http://schemas.openxmlformats.org/drawingml/2006/main"/>
  </p:clrMapOvr>
</p:sld>
</file>