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0bda070b9040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0bfd0cefe84799"/>
  </p:sldMasterIdLst>
  <p:sldIdLst>
    <p:sldId xmlns:r="http://schemas.openxmlformats.org/officeDocument/2006/relationships" id="256" r:id="R8be42ed92aa840e7"/>
    <p:sldId xmlns:r="http://schemas.openxmlformats.org/officeDocument/2006/relationships" id="257" r:id="R75af6d1b46da4e90"/>
    <p:sldId xmlns:r="http://schemas.openxmlformats.org/officeDocument/2006/relationships" id="258" r:id="Rfb973dae20004da7"/>
    <p:sldId xmlns:r="http://schemas.openxmlformats.org/officeDocument/2006/relationships" id="259" r:id="R27e00529045d4878"/>
    <p:sldId xmlns:r="http://schemas.openxmlformats.org/officeDocument/2006/relationships" id="260" r:id="Rb270ef82a8a645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0bfd0cefe84799" /><Relationship Type="http://schemas.openxmlformats.org/officeDocument/2006/relationships/slide" Target="/ppt/slides/slide1.xml" Id="R8be42ed92aa840e7" /><Relationship Type="http://schemas.openxmlformats.org/officeDocument/2006/relationships/slide" Target="/ppt/slides/slide2.xml" Id="R75af6d1b46da4e90" /><Relationship Type="http://schemas.openxmlformats.org/officeDocument/2006/relationships/slide" Target="/ppt/slides/slide3.xml" Id="Rfb973dae20004da7" /><Relationship Type="http://schemas.openxmlformats.org/officeDocument/2006/relationships/slide" Target="/ppt/slides/slide4.xml" Id="R27e00529045d4878" /><Relationship Type="http://schemas.openxmlformats.org/officeDocument/2006/relationships/slide" Target="/ppt/slides/slide5.xml" Id="Rb270ef82a8a645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5c881e2cc148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5bf93cc5845f6" /><Relationship Type="http://schemas.openxmlformats.org/officeDocument/2006/relationships/theme" Target="/ppt/slideMasters/theme/theme1.xml" Id="Rbe4435cab60841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15bf93cc5845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4814ed7ee45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b47f0df9c42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289be8fde49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0ae35d51a43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ac8b4cdca42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NYGÅRDSGATEN RØKERI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NYGÅRDSGATEN RØKERI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NYGÅRDSGATEN RØKERI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NYGÅRDSGATEN RØKERI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NYGÅRDSGATEN RØKERI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NYGÅRDSGATEN RØKERI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987 459 549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NYGÅRDSGATEN RØKERI EIENDOM AS</a:t>
            </a:r>
          </a:p>
        </p:txBody>
      </p:sp>
    </p:spTree>
  </p:cSld>
  <p:clrMapOvr>
    <a:masterClrMapping xmlns:a="http://schemas.openxmlformats.org/drawingml/2006/main"/>
  </p:clrMapOvr>
</p:sld>
</file>