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9bc27c4c8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89e5446bb480e"/>
  </p:sldMasterIdLst>
  <p:sldIdLst>
    <p:sldId xmlns:r="http://schemas.openxmlformats.org/officeDocument/2006/relationships" id="256" r:id="R4aea047bca104b73"/>
    <p:sldId xmlns:r="http://schemas.openxmlformats.org/officeDocument/2006/relationships" id="257" r:id="Rebe8ac7a81b444d7"/>
    <p:sldId xmlns:r="http://schemas.openxmlformats.org/officeDocument/2006/relationships" id="258" r:id="R04631b4c0cd54383"/>
    <p:sldId xmlns:r="http://schemas.openxmlformats.org/officeDocument/2006/relationships" id="259" r:id="R31862c381638437b"/>
    <p:sldId xmlns:r="http://schemas.openxmlformats.org/officeDocument/2006/relationships" id="260" r:id="Rabe1f104e85c445a"/>
    <p:sldId xmlns:r="http://schemas.openxmlformats.org/officeDocument/2006/relationships" id="261" r:id="Re30c4cb684904998"/>
    <p:sldId xmlns:r="http://schemas.openxmlformats.org/officeDocument/2006/relationships" id="262" r:id="R45b4143540ec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89e5446bb480e" /><Relationship Type="http://schemas.openxmlformats.org/officeDocument/2006/relationships/slide" Target="/ppt/slides/slide1.xml" Id="R4aea047bca104b73" /><Relationship Type="http://schemas.openxmlformats.org/officeDocument/2006/relationships/slide" Target="/ppt/slides/slide2.xml" Id="Rebe8ac7a81b444d7" /><Relationship Type="http://schemas.openxmlformats.org/officeDocument/2006/relationships/slide" Target="/ppt/slides/slide3.xml" Id="R04631b4c0cd54383" /><Relationship Type="http://schemas.openxmlformats.org/officeDocument/2006/relationships/slide" Target="/ppt/slides/slide4.xml" Id="R31862c381638437b" /><Relationship Type="http://schemas.openxmlformats.org/officeDocument/2006/relationships/slide" Target="/ppt/slides/slide5.xml" Id="Rabe1f104e85c445a" /><Relationship Type="http://schemas.openxmlformats.org/officeDocument/2006/relationships/slide" Target="/ppt/slides/slide6.xml" Id="Re30c4cb684904998" /><Relationship Type="http://schemas.openxmlformats.org/officeDocument/2006/relationships/slide" Target="/ppt/slides/slide7.xml" Id="R45b4143540ec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60a3165bd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660c38864233" /><Relationship Type="http://schemas.openxmlformats.org/officeDocument/2006/relationships/theme" Target="/ppt/slideMasters/theme/theme1.xml" Id="R46f3b8bccbd6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a660c388642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a38487168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e78cc58bb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d47749c84b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e01b4827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18afd0e5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f90dc9aca4b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ae998695e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26 956 848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29 263 335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38 482 981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MAGNUSSEN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Kristianiasvingen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em@icon-cg.com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987 460 016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ESCAMA AS</a:t>
            </a:r>
          </a:p>
        </p:txBody>
      </p:sp>
    </p:spTree>
  </p:cSld>
  <p:clrMapOvr>
    <a:masterClrMapping xmlns:a="http://schemas.openxmlformats.org/drawingml/2006/main"/>
  </p:clrMapOvr>
</p:sld>
</file>