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ffc785ff3640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ad7d76328d4c5d"/>
  </p:sldMasterIdLst>
  <p:sldIdLst>
    <p:sldId xmlns:r="http://schemas.openxmlformats.org/officeDocument/2006/relationships" id="256" r:id="R46d93f6a42f348e4"/>
    <p:sldId xmlns:r="http://schemas.openxmlformats.org/officeDocument/2006/relationships" id="257" r:id="R02df9bfe40de4582"/>
    <p:sldId xmlns:r="http://schemas.openxmlformats.org/officeDocument/2006/relationships" id="258" r:id="R3cd56773bafe4ef0"/>
    <p:sldId xmlns:r="http://schemas.openxmlformats.org/officeDocument/2006/relationships" id="259" r:id="R33daef31fa7545f9"/>
    <p:sldId xmlns:r="http://schemas.openxmlformats.org/officeDocument/2006/relationships" id="260" r:id="Re7408b1d56c84286"/>
    <p:sldId xmlns:r="http://schemas.openxmlformats.org/officeDocument/2006/relationships" id="261" r:id="Reb6f864cc7f642ba"/>
    <p:sldId xmlns:r="http://schemas.openxmlformats.org/officeDocument/2006/relationships" id="262" r:id="R7bcbb9372ebe4c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d7d76328d4c5d" /><Relationship Type="http://schemas.openxmlformats.org/officeDocument/2006/relationships/slide" Target="/ppt/slides/slide1.xml" Id="R46d93f6a42f348e4" /><Relationship Type="http://schemas.openxmlformats.org/officeDocument/2006/relationships/slide" Target="/ppt/slides/slide2.xml" Id="R02df9bfe40de4582" /><Relationship Type="http://schemas.openxmlformats.org/officeDocument/2006/relationships/slide" Target="/ppt/slides/slide3.xml" Id="R3cd56773bafe4ef0" /><Relationship Type="http://schemas.openxmlformats.org/officeDocument/2006/relationships/slide" Target="/ppt/slides/slide4.xml" Id="R33daef31fa7545f9" /><Relationship Type="http://schemas.openxmlformats.org/officeDocument/2006/relationships/slide" Target="/ppt/slides/slide5.xml" Id="Re7408b1d56c84286" /><Relationship Type="http://schemas.openxmlformats.org/officeDocument/2006/relationships/slide" Target="/ppt/slides/slide6.xml" Id="Reb6f864cc7f642ba" /><Relationship Type="http://schemas.openxmlformats.org/officeDocument/2006/relationships/slide" Target="/ppt/slides/slide7.xml" Id="R7bcbb9372ebe4c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d7a2a312924f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e4a9c036447ff" /><Relationship Type="http://schemas.openxmlformats.org/officeDocument/2006/relationships/theme" Target="/ppt/slideMasters/theme/theme1.xml" Id="R81cf99394b5e40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0e4a9c036447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cf1d802ed4a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c9d0a705247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02e6797214a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ec2db91f042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c777fbf9e43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43191ee1e4a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133601df446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WORLDWIDE ADVENTURE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WORLDWIDE ADVENTURE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WORLDWIDE ADVENTURE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WORLDWIDE ADVENTURE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WORLDWIDE ADVENTURE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WORLDWIDE ADVENTURE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1 285 036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800 139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WORLDWIDE ADVENTURE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WIESE FRITHJOF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WORLDWIDE ADVENTURE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987 462 000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WORLDWIDE ADVENTURE GROUP AS</a:t>
            </a:r>
          </a:p>
        </p:txBody>
      </p:sp>
    </p:spTree>
  </p:cSld>
  <p:clrMapOvr>
    <a:masterClrMapping xmlns:a="http://schemas.openxmlformats.org/drawingml/2006/main"/>
  </p:clrMapOvr>
</p:sld>
</file>