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f8f663823c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c365d576b74b05"/>
  </p:sldMasterIdLst>
  <p:sldIdLst>
    <p:sldId xmlns:r="http://schemas.openxmlformats.org/officeDocument/2006/relationships" id="256" r:id="R0ddefc79ac014d83"/>
    <p:sldId xmlns:r="http://schemas.openxmlformats.org/officeDocument/2006/relationships" id="257" r:id="R878b8fa04d6c4987"/>
    <p:sldId xmlns:r="http://schemas.openxmlformats.org/officeDocument/2006/relationships" id="258" r:id="R85b36c14f3364c81"/>
    <p:sldId xmlns:r="http://schemas.openxmlformats.org/officeDocument/2006/relationships" id="259" r:id="R328546622ac54a7f"/>
    <p:sldId xmlns:r="http://schemas.openxmlformats.org/officeDocument/2006/relationships" id="260" r:id="R2cf4f470887f45b6"/>
    <p:sldId xmlns:r="http://schemas.openxmlformats.org/officeDocument/2006/relationships" id="261" r:id="Rfbb6de8d0633408c"/>
    <p:sldId xmlns:r="http://schemas.openxmlformats.org/officeDocument/2006/relationships" id="262" r:id="R8a7aab1814ab4a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365d576b74b05" /><Relationship Type="http://schemas.openxmlformats.org/officeDocument/2006/relationships/slide" Target="/ppt/slides/slide1.xml" Id="R0ddefc79ac014d83" /><Relationship Type="http://schemas.openxmlformats.org/officeDocument/2006/relationships/slide" Target="/ppt/slides/slide2.xml" Id="R878b8fa04d6c4987" /><Relationship Type="http://schemas.openxmlformats.org/officeDocument/2006/relationships/slide" Target="/ppt/slides/slide3.xml" Id="R85b36c14f3364c81" /><Relationship Type="http://schemas.openxmlformats.org/officeDocument/2006/relationships/slide" Target="/ppt/slides/slide4.xml" Id="R328546622ac54a7f" /><Relationship Type="http://schemas.openxmlformats.org/officeDocument/2006/relationships/slide" Target="/ppt/slides/slide5.xml" Id="R2cf4f470887f45b6" /><Relationship Type="http://schemas.openxmlformats.org/officeDocument/2006/relationships/slide" Target="/ppt/slides/slide6.xml" Id="Rfbb6de8d0633408c" /><Relationship Type="http://schemas.openxmlformats.org/officeDocument/2006/relationships/slide" Target="/ppt/slides/slide7.xml" Id="R8a7aab1814ab4a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886cc4a914d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5bc1a570a4eb1" /><Relationship Type="http://schemas.openxmlformats.org/officeDocument/2006/relationships/theme" Target="/ppt/slideMasters/theme/theme1.xml" Id="Ra2045320e95643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d5bc1a570a4e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067cbf7ff48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1cc4827cf4b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ea2f8b47a4e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4ee1af7bc4e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81752b32e42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eb660c1e84c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513ef21684d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RISVIK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RISVIK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RISVIK MANAGEMENT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RISVIK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RISVIK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RISVIK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1 931 400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894 456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753 003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5 030 341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5 644 732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RISVIK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JOHAN RISVIK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RISVIK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magne@risvikm.no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987 465 395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RISVIK MANAGEMENT AS</a:t>
            </a:r>
          </a:p>
        </p:txBody>
      </p:sp>
    </p:spTree>
  </p:cSld>
  <p:clrMapOvr>
    <a:masterClrMapping xmlns:a="http://schemas.openxmlformats.org/drawingml/2006/main"/>
  </p:clrMapOvr>
</p:sld>
</file>