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4c9260710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4841a340d40b9"/>
  </p:sldMasterIdLst>
  <p:sldIdLst>
    <p:sldId xmlns:r="http://schemas.openxmlformats.org/officeDocument/2006/relationships" id="256" r:id="R6a8bb2eb1f3e4517"/>
    <p:sldId xmlns:r="http://schemas.openxmlformats.org/officeDocument/2006/relationships" id="257" r:id="R840d6aafee4a4f6a"/>
    <p:sldId xmlns:r="http://schemas.openxmlformats.org/officeDocument/2006/relationships" id="258" r:id="Rc09eff210331408f"/>
    <p:sldId xmlns:r="http://schemas.openxmlformats.org/officeDocument/2006/relationships" id="259" r:id="Re005a89b41f24bca"/>
    <p:sldId xmlns:r="http://schemas.openxmlformats.org/officeDocument/2006/relationships" id="260" r:id="R8c12a35939aa4330"/>
    <p:sldId xmlns:r="http://schemas.openxmlformats.org/officeDocument/2006/relationships" id="261" r:id="Rc7ea3f9ac5714e4f"/>
    <p:sldId xmlns:r="http://schemas.openxmlformats.org/officeDocument/2006/relationships" id="262" r:id="Rb591eb6c030a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4841a340d40b9" /><Relationship Type="http://schemas.openxmlformats.org/officeDocument/2006/relationships/slide" Target="/ppt/slides/slide1.xml" Id="R6a8bb2eb1f3e4517" /><Relationship Type="http://schemas.openxmlformats.org/officeDocument/2006/relationships/slide" Target="/ppt/slides/slide2.xml" Id="R840d6aafee4a4f6a" /><Relationship Type="http://schemas.openxmlformats.org/officeDocument/2006/relationships/slide" Target="/ppt/slides/slide3.xml" Id="Rc09eff210331408f" /><Relationship Type="http://schemas.openxmlformats.org/officeDocument/2006/relationships/slide" Target="/ppt/slides/slide4.xml" Id="Re005a89b41f24bca" /><Relationship Type="http://schemas.openxmlformats.org/officeDocument/2006/relationships/slide" Target="/ppt/slides/slide5.xml" Id="R8c12a35939aa4330" /><Relationship Type="http://schemas.openxmlformats.org/officeDocument/2006/relationships/slide" Target="/ppt/slides/slide6.xml" Id="Rc7ea3f9ac5714e4f" /><Relationship Type="http://schemas.openxmlformats.org/officeDocument/2006/relationships/slide" Target="/ppt/slides/slide7.xml" Id="Rb591eb6c030a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4df7712f3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98b2ef47d4369" /><Relationship Type="http://schemas.openxmlformats.org/officeDocument/2006/relationships/theme" Target="/ppt/slideMasters/theme/theme1.xml" Id="R8d0608914804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98b2ef47d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004f775b7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6663d6102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b04ab06a748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120ac2c7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40a6991cd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66937f324b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2a0a19978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VERSTAD LINDA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987 470 739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LIVEST AS</a:t>
            </a:r>
          </a:p>
        </p:txBody>
      </p:sp>
    </p:spTree>
  </p:cSld>
  <p:clrMapOvr>
    <a:masterClrMapping xmlns:a="http://schemas.openxmlformats.org/drawingml/2006/main"/>
  </p:clrMapOvr>
</p:sld>
</file>