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d1954786f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16f2f40b04769"/>
  </p:sldMasterIdLst>
  <p:sldIdLst>
    <p:sldId xmlns:r="http://schemas.openxmlformats.org/officeDocument/2006/relationships" id="256" r:id="R51f1c7e9785c4e34"/>
    <p:sldId xmlns:r="http://schemas.openxmlformats.org/officeDocument/2006/relationships" id="257" r:id="Rd757bb6e57ac42a7"/>
    <p:sldId xmlns:r="http://schemas.openxmlformats.org/officeDocument/2006/relationships" id="258" r:id="Rd898cc14a8bf44eb"/>
    <p:sldId xmlns:r="http://schemas.openxmlformats.org/officeDocument/2006/relationships" id="259" r:id="R641ac381b7324f46"/>
    <p:sldId xmlns:r="http://schemas.openxmlformats.org/officeDocument/2006/relationships" id="260" r:id="R6ca26a9405954523"/>
    <p:sldId xmlns:r="http://schemas.openxmlformats.org/officeDocument/2006/relationships" id="261" r:id="Rab830f97ef814d95"/>
    <p:sldId xmlns:r="http://schemas.openxmlformats.org/officeDocument/2006/relationships" id="262" r:id="Ra6101d4512104b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16f2f40b04769" /><Relationship Type="http://schemas.openxmlformats.org/officeDocument/2006/relationships/slide" Target="/ppt/slides/slide1.xml" Id="R51f1c7e9785c4e34" /><Relationship Type="http://schemas.openxmlformats.org/officeDocument/2006/relationships/slide" Target="/ppt/slides/slide2.xml" Id="Rd757bb6e57ac42a7" /><Relationship Type="http://schemas.openxmlformats.org/officeDocument/2006/relationships/slide" Target="/ppt/slides/slide3.xml" Id="Rd898cc14a8bf44eb" /><Relationship Type="http://schemas.openxmlformats.org/officeDocument/2006/relationships/slide" Target="/ppt/slides/slide4.xml" Id="R641ac381b7324f46" /><Relationship Type="http://schemas.openxmlformats.org/officeDocument/2006/relationships/slide" Target="/ppt/slides/slide5.xml" Id="R6ca26a9405954523" /><Relationship Type="http://schemas.openxmlformats.org/officeDocument/2006/relationships/slide" Target="/ppt/slides/slide6.xml" Id="Rab830f97ef814d95" /><Relationship Type="http://schemas.openxmlformats.org/officeDocument/2006/relationships/slide" Target="/ppt/slides/slide7.xml" Id="Ra6101d4512104b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840b75e914e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7428c92fd491c" /><Relationship Type="http://schemas.openxmlformats.org/officeDocument/2006/relationships/theme" Target="/ppt/slideMasters/theme/theme1.xml" Id="Raa576c0a9acc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27428c92fd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ee9d6f2f1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e182bbda4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88fc4730a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e322426ac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db27696c142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99b5c02d343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dba41f18a46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NATT&amp;DAG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NATT&amp;DAG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NATT&amp;DAG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NATT&amp;DAG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NATT&amp;DAG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NATT&amp;DAG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3 041 391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415 625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NATT&amp;DAG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MAINSTREAM MEDIA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NATT&amp;DAG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fure@natt&amp;dag.no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nattogdag.no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987 477 342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NATT&amp;DAG AS</a:t>
            </a:r>
          </a:p>
        </p:txBody>
      </p:sp>
    </p:spTree>
  </p:cSld>
  <p:clrMapOvr>
    <a:masterClrMapping xmlns:a="http://schemas.openxmlformats.org/drawingml/2006/main"/>
  </p:clrMapOvr>
</p:sld>
</file>