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b9472fe62144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1442ba684b4837"/>
  </p:sldMasterIdLst>
  <p:sldIdLst>
    <p:sldId xmlns:r="http://schemas.openxmlformats.org/officeDocument/2006/relationships" id="256" r:id="R3da2790de1c34db3"/>
    <p:sldId xmlns:r="http://schemas.openxmlformats.org/officeDocument/2006/relationships" id="257" r:id="R0ea14c07262c45f3"/>
    <p:sldId xmlns:r="http://schemas.openxmlformats.org/officeDocument/2006/relationships" id="258" r:id="R145cb642398d48c9"/>
    <p:sldId xmlns:r="http://schemas.openxmlformats.org/officeDocument/2006/relationships" id="259" r:id="Rb2f93451d1a047b3"/>
    <p:sldId xmlns:r="http://schemas.openxmlformats.org/officeDocument/2006/relationships" id="260" r:id="R82ecd635a17f44a1"/>
    <p:sldId xmlns:r="http://schemas.openxmlformats.org/officeDocument/2006/relationships" id="261" r:id="Rb9480e66b0e64d64"/>
    <p:sldId xmlns:r="http://schemas.openxmlformats.org/officeDocument/2006/relationships" id="262" r:id="R6b9fa6307fa644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442ba684b4837" /><Relationship Type="http://schemas.openxmlformats.org/officeDocument/2006/relationships/slide" Target="/ppt/slides/slide1.xml" Id="R3da2790de1c34db3" /><Relationship Type="http://schemas.openxmlformats.org/officeDocument/2006/relationships/slide" Target="/ppt/slides/slide2.xml" Id="R0ea14c07262c45f3" /><Relationship Type="http://schemas.openxmlformats.org/officeDocument/2006/relationships/slide" Target="/ppt/slides/slide3.xml" Id="R145cb642398d48c9" /><Relationship Type="http://schemas.openxmlformats.org/officeDocument/2006/relationships/slide" Target="/ppt/slides/slide4.xml" Id="Rb2f93451d1a047b3" /><Relationship Type="http://schemas.openxmlformats.org/officeDocument/2006/relationships/slide" Target="/ppt/slides/slide5.xml" Id="R82ecd635a17f44a1" /><Relationship Type="http://schemas.openxmlformats.org/officeDocument/2006/relationships/slide" Target="/ppt/slides/slide6.xml" Id="Rb9480e66b0e64d64" /><Relationship Type="http://schemas.openxmlformats.org/officeDocument/2006/relationships/slide" Target="/ppt/slides/slide7.xml" Id="R6b9fa6307fa644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3b76b7e17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a61ae93534a4d" /><Relationship Type="http://schemas.openxmlformats.org/officeDocument/2006/relationships/theme" Target="/ppt/slideMasters/theme/theme1.xml" Id="R648e72e152af49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4a61ae93534a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d8782d2f741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7abd901d6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fe215bcd7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69b23d853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190dcc8c1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78dce33be4e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5f1b3714f4d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 TIME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 TIME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26 375 146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1 674 387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4 239 860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10 301 279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DÆHLI JAN ERIK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TORE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JOHNSGARD JAHN PETTER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Universitetsgata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987 484 330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