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7ce3633b4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ca3d050d364bb3"/>
  </p:sldMasterIdLst>
  <p:sldIdLst>
    <p:sldId xmlns:r="http://schemas.openxmlformats.org/officeDocument/2006/relationships" id="256" r:id="R3c79433c3a11437b"/>
    <p:sldId xmlns:r="http://schemas.openxmlformats.org/officeDocument/2006/relationships" id="257" r:id="R0b91fe9d19c347b4"/>
    <p:sldId xmlns:r="http://schemas.openxmlformats.org/officeDocument/2006/relationships" id="258" r:id="R570a2179a6eb465f"/>
    <p:sldId xmlns:r="http://schemas.openxmlformats.org/officeDocument/2006/relationships" id="259" r:id="R8a4ca08441ae496a"/>
    <p:sldId xmlns:r="http://schemas.openxmlformats.org/officeDocument/2006/relationships" id="260" r:id="R89c65f0dc56d4aee"/>
    <p:sldId xmlns:r="http://schemas.openxmlformats.org/officeDocument/2006/relationships" id="261" r:id="Rb2d559553f7d43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a3d050d364bb3" /><Relationship Type="http://schemas.openxmlformats.org/officeDocument/2006/relationships/slide" Target="/ppt/slides/slide1.xml" Id="R3c79433c3a11437b" /><Relationship Type="http://schemas.openxmlformats.org/officeDocument/2006/relationships/slide" Target="/ppt/slides/slide2.xml" Id="R0b91fe9d19c347b4" /><Relationship Type="http://schemas.openxmlformats.org/officeDocument/2006/relationships/slide" Target="/ppt/slides/slide3.xml" Id="R570a2179a6eb465f" /><Relationship Type="http://schemas.openxmlformats.org/officeDocument/2006/relationships/slide" Target="/ppt/slides/slide4.xml" Id="R8a4ca08441ae496a" /><Relationship Type="http://schemas.openxmlformats.org/officeDocument/2006/relationships/slide" Target="/ppt/slides/slide5.xml" Id="R89c65f0dc56d4aee" /><Relationship Type="http://schemas.openxmlformats.org/officeDocument/2006/relationships/slide" Target="/ppt/slides/slide6.xml" Id="Rb2d559553f7d43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0244221ba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0610bd7a44b38" /><Relationship Type="http://schemas.openxmlformats.org/officeDocument/2006/relationships/theme" Target="/ppt/slideMasters/theme/theme1.xml" Id="Re47bf2743f4646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b0610bd7a44b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a1396310546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31c7cf4644c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29cab680d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41f710f2f4b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10cfffc9e4f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0d012953043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UELANDSGATE 24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UELANDSGATE 24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UELANDSGATE 24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UELANDSGATE 24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UELANDSGATE 24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UELANDSGATE 24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 EIENDOMSUTVIKLING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GERØ ARNE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UELANDSGATE 24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987 484 608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UELANDSGATE 24 AS</a:t>
            </a:r>
          </a:p>
        </p:txBody>
      </p:sp>
    </p:spTree>
  </p:cSld>
  <p:clrMapOvr>
    <a:masterClrMapping xmlns:a="http://schemas.openxmlformats.org/drawingml/2006/main"/>
  </p:clrMapOvr>
</p:sld>
</file>