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4f7dfd087246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68388d22e14ad1"/>
  </p:sldMasterIdLst>
  <p:sldIdLst>
    <p:sldId xmlns:r="http://schemas.openxmlformats.org/officeDocument/2006/relationships" id="256" r:id="R5917ebbd6e5249f3"/>
    <p:sldId xmlns:r="http://schemas.openxmlformats.org/officeDocument/2006/relationships" id="257" r:id="Rd459a6d8e9824dda"/>
    <p:sldId xmlns:r="http://schemas.openxmlformats.org/officeDocument/2006/relationships" id="258" r:id="R01254c852c3b4e7a"/>
    <p:sldId xmlns:r="http://schemas.openxmlformats.org/officeDocument/2006/relationships" id="259" r:id="Rd7202b1452734be7"/>
    <p:sldId xmlns:r="http://schemas.openxmlformats.org/officeDocument/2006/relationships" id="260" r:id="R1277ba1431954993"/>
    <p:sldId xmlns:r="http://schemas.openxmlformats.org/officeDocument/2006/relationships" id="261" r:id="Rcb38093d99eb4009"/>
    <p:sldId xmlns:r="http://schemas.openxmlformats.org/officeDocument/2006/relationships" id="262" r:id="R66a8a647e6bd4c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8388d22e14ad1" /><Relationship Type="http://schemas.openxmlformats.org/officeDocument/2006/relationships/slide" Target="/ppt/slides/slide1.xml" Id="R5917ebbd6e5249f3" /><Relationship Type="http://schemas.openxmlformats.org/officeDocument/2006/relationships/slide" Target="/ppt/slides/slide2.xml" Id="Rd459a6d8e9824dda" /><Relationship Type="http://schemas.openxmlformats.org/officeDocument/2006/relationships/slide" Target="/ppt/slides/slide3.xml" Id="R01254c852c3b4e7a" /><Relationship Type="http://schemas.openxmlformats.org/officeDocument/2006/relationships/slide" Target="/ppt/slides/slide4.xml" Id="Rd7202b1452734be7" /><Relationship Type="http://schemas.openxmlformats.org/officeDocument/2006/relationships/slide" Target="/ppt/slides/slide5.xml" Id="R1277ba1431954993" /><Relationship Type="http://schemas.openxmlformats.org/officeDocument/2006/relationships/slide" Target="/ppt/slides/slide6.xml" Id="Rcb38093d99eb4009" /><Relationship Type="http://schemas.openxmlformats.org/officeDocument/2006/relationships/slide" Target="/ppt/slides/slide7.xml" Id="R66a8a647e6bd4c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8630fe98ab43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29935680b4eb1" /><Relationship Type="http://schemas.openxmlformats.org/officeDocument/2006/relationships/theme" Target="/ppt/slideMasters/theme/theme1.xml" Id="R0bc6b80cd2564f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729935680b4e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fc4bcdf5740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6f36ed84b49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5ba0964694c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860f51c29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1e619008344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e0bf8f1ab40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003cf036b46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FRENISA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FRENISA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−389 770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−2 758 889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49 433 884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50 395 419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NIKOLAI STAUBO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FREDRIK STAUBO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 CECILIE STAUBO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KARL-ERIK STAUBO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Holmenfellesskapet, Oscars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20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987 487 291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FRENISA AS</a:t>
            </a:r>
          </a:p>
        </p:txBody>
      </p:sp>
    </p:spTree>
  </p:cSld>
  <p:clrMapOvr>
    <a:masterClrMapping xmlns:a="http://schemas.openxmlformats.org/drawingml/2006/main"/>
  </p:clrMapOvr>
</p:sld>
</file>