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9e226191a14e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ebe4595a2b4ea9"/>
  </p:sldMasterIdLst>
  <p:sldIdLst>
    <p:sldId xmlns:r="http://schemas.openxmlformats.org/officeDocument/2006/relationships" id="256" r:id="R019c86e2cb9b44ae"/>
    <p:sldId xmlns:r="http://schemas.openxmlformats.org/officeDocument/2006/relationships" id="257" r:id="Ra9095896bba949a5"/>
    <p:sldId xmlns:r="http://schemas.openxmlformats.org/officeDocument/2006/relationships" id="258" r:id="Re47d845e2c944a99"/>
    <p:sldId xmlns:r="http://schemas.openxmlformats.org/officeDocument/2006/relationships" id="259" r:id="R51014226a97e4385"/>
    <p:sldId xmlns:r="http://schemas.openxmlformats.org/officeDocument/2006/relationships" id="260" r:id="R456d02c5c33849f7"/>
    <p:sldId xmlns:r="http://schemas.openxmlformats.org/officeDocument/2006/relationships" id="261" r:id="R15f5d81529a94d1b"/>
    <p:sldId xmlns:r="http://schemas.openxmlformats.org/officeDocument/2006/relationships" id="262" r:id="Ra0a1dd5753ec46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ebe4595a2b4ea9" /><Relationship Type="http://schemas.openxmlformats.org/officeDocument/2006/relationships/slide" Target="/ppt/slides/slide1.xml" Id="R019c86e2cb9b44ae" /><Relationship Type="http://schemas.openxmlformats.org/officeDocument/2006/relationships/slide" Target="/ppt/slides/slide2.xml" Id="Ra9095896bba949a5" /><Relationship Type="http://schemas.openxmlformats.org/officeDocument/2006/relationships/slide" Target="/ppt/slides/slide3.xml" Id="Re47d845e2c944a99" /><Relationship Type="http://schemas.openxmlformats.org/officeDocument/2006/relationships/slide" Target="/ppt/slides/slide4.xml" Id="R51014226a97e4385" /><Relationship Type="http://schemas.openxmlformats.org/officeDocument/2006/relationships/slide" Target="/ppt/slides/slide5.xml" Id="R456d02c5c33849f7" /><Relationship Type="http://schemas.openxmlformats.org/officeDocument/2006/relationships/slide" Target="/ppt/slides/slide6.xml" Id="R15f5d81529a94d1b" /><Relationship Type="http://schemas.openxmlformats.org/officeDocument/2006/relationships/slide" Target="/ppt/slides/slide7.xml" Id="Ra0a1dd5753ec46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743a6dd00e4c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bc88a85ee4330" /><Relationship Type="http://schemas.openxmlformats.org/officeDocument/2006/relationships/theme" Target="/ppt/slideMasters/theme/theme1.xml" Id="Rc3c96e6a21414a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cbc88a85ee43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aeb9e8fa441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8a2146dc045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2bbea1462745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b937e548f4c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6cfb4bb984c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961a6eb744a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b0da4021c4a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EKB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EKB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EKB EIENDOM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EKB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EKB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EKB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413 644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206 243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1 111 535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3 538 398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EKB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BENDIKSEN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BENDIKSEN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EKB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9405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06 12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987 487 534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EKB EIENDOM AS</a:t>
            </a:r>
          </a:p>
        </p:txBody>
      </p:sp>
    </p:spTree>
  </p:cSld>
  <p:clrMapOvr>
    <a:masterClrMapping xmlns:a="http://schemas.openxmlformats.org/drawingml/2006/main"/>
  </p:clrMapOvr>
</p:sld>
</file>