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d97568fa1349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956460785c401c"/>
  </p:sldMasterIdLst>
  <p:sldIdLst>
    <p:sldId xmlns:r="http://schemas.openxmlformats.org/officeDocument/2006/relationships" id="256" r:id="R270c852986bf429d"/>
    <p:sldId xmlns:r="http://schemas.openxmlformats.org/officeDocument/2006/relationships" id="257" r:id="Rc159feb06736495d"/>
    <p:sldId xmlns:r="http://schemas.openxmlformats.org/officeDocument/2006/relationships" id="258" r:id="R38f5d180cf34428a"/>
    <p:sldId xmlns:r="http://schemas.openxmlformats.org/officeDocument/2006/relationships" id="259" r:id="R631fe8dacaeb4db0"/>
    <p:sldId xmlns:r="http://schemas.openxmlformats.org/officeDocument/2006/relationships" id="260" r:id="R7aa18464e3fc4ae9"/>
    <p:sldId xmlns:r="http://schemas.openxmlformats.org/officeDocument/2006/relationships" id="261" r:id="R636c09ec8ce04551"/>
    <p:sldId xmlns:r="http://schemas.openxmlformats.org/officeDocument/2006/relationships" id="262" r:id="R3a3b52f8a92b4f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956460785c401c" /><Relationship Type="http://schemas.openxmlformats.org/officeDocument/2006/relationships/slide" Target="/ppt/slides/slide1.xml" Id="R270c852986bf429d" /><Relationship Type="http://schemas.openxmlformats.org/officeDocument/2006/relationships/slide" Target="/ppt/slides/slide2.xml" Id="Rc159feb06736495d" /><Relationship Type="http://schemas.openxmlformats.org/officeDocument/2006/relationships/slide" Target="/ppt/slides/slide3.xml" Id="R38f5d180cf34428a" /><Relationship Type="http://schemas.openxmlformats.org/officeDocument/2006/relationships/slide" Target="/ppt/slides/slide4.xml" Id="R631fe8dacaeb4db0" /><Relationship Type="http://schemas.openxmlformats.org/officeDocument/2006/relationships/slide" Target="/ppt/slides/slide5.xml" Id="R7aa18464e3fc4ae9" /><Relationship Type="http://schemas.openxmlformats.org/officeDocument/2006/relationships/slide" Target="/ppt/slides/slide6.xml" Id="R636c09ec8ce04551" /><Relationship Type="http://schemas.openxmlformats.org/officeDocument/2006/relationships/slide" Target="/ppt/slides/slide7.xml" Id="R3a3b52f8a92b4f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31fad0f8f842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ec8fad5f9c48b7" /><Relationship Type="http://schemas.openxmlformats.org/officeDocument/2006/relationships/theme" Target="/ppt/slideMasters/theme/theme1.xml" Id="Rede014efdb4549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ec8fad5f9c48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3ca9ebc06346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897b4b4bdf43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a65410ea8a44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a78f6c35dd4d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4f586429584c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e9d17436514b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9476753f1649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VALG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VALG AS ble etablert [år] og holder til i Veavågen.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−1 637 146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47 779 904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51 759 298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52 263 753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MYRE AUDUN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Bleikmyrvegen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4276 Veavågen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987 490 381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VALG AS</a:t>
            </a:r>
          </a:p>
        </p:txBody>
      </p:sp>
    </p:spTree>
  </p:cSld>
  <p:clrMapOvr>
    <a:masterClrMapping xmlns:a="http://schemas.openxmlformats.org/drawingml/2006/main"/>
  </p:clrMapOvr>
</p:sld>
</file>