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1a3f73ff9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e2748b62ea4917"/>
  </p:sldMasterIdLst>
  <p:sldIdLst>
    <p:sldId xmlns:r="http://schemas.openxmlformats.org/officeDocument/2006/relationships" id="256" r:id="Rb9c8e4e05d104b2c"/>
    <p:sldId xmlns:r="http://schemas.openxmlformats.org/officeDocument/2006/relationships" id="257" r:id="R7bc0e71156424751"/>
    <p:sldId xmlns:r="http://schemas.openxmlformats.org/officeDocument/2006/relationships" id="258" r:id="Re62118c47507452e"/>
    <p:sldId xmlns:r="http://schemas.openxmlformats.org/officeDocument/2006/relationships" id="259" r:id="R6a5470a6bcf94777"/>
    <p:sldId xmlns:r="http://schemas.openxmlformats.org/officeDocument/2006/relationships" id="260" r:id="R28949b079dca480a"/>
    <p:sldId xmlns:r="http://schemas.openxmlformats.org/officeDocument/2006/relationships" id="261" r:id="R3e0811a46b194d9b"/>
    <p:sldId xmlns:r="http://schemas.openxmlformats.org/officeDocument/2006/relationships" id="262" r:id="R712c105d26b8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2748b62ea4917" /><Relationship Type="http://schemas.openxmlformats.org/officeDocument/2006/relationships/slide" Target="/ppt/slides/slide1.xml" Id="Rb9c8e4e05d104b2c" /><Relationship Type="http://schemas.openxmlformats.org/officeDocument/2006/relationships/slide" Target="/ppt/slides/slide2.xml" Id="R7bc0e71156424751" /><Relationship Type="http://schemas.openxmlformats.org/officeDocument/2006/relationships/slide" Target="/ppt/slides/slide3.xml" Id="Re62118c47507452e" /><Relationship Type="http://schemas.openxmlformats.org/officeDocument/2006/relationships/slide" Target="/ppt/slides/slide4.xml" Id="R6a5470a6bcf94777" /><Relationship Type="http://schemas.openxmlformats.org/officeDocument/2006/relationships/slide" Target="/ppt/slides/slide5.xml" Id="R28949b079dca480a" /><Relationship Type="http://schemas.openxmlformats.org/officeDocument/2006/relationships/slide" Target="/ppt/slides/slide6.xml" Id="R3e0811a46b194d9b" /><Relationship Type="http://schemas.openxmlformats.org/officeDocument/2006/relationships/slide" Target="/ppt/slides/slide7.xml" Id="R712c105d26b8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3e83f554b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fe391422a441b" /><Relationship Type="http://schemas.openxmlformats.org/officeDocument/2006/relationships/theme" Target="/ppt/slideMasters/theme/theme1.xml" Id="Rcbc991f8a6e0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fe391422a44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025c70ce5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0a259109245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c3a9cb4cf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28100390f47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38f6292ca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3f84ec068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3b47bd0b7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IT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297 061 029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11 582 329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8 275 857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32 123 478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120 203 216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KORDAHL HOLDING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SICTRA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 HOLDING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MJG INVEST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 ZERO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IT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Brevikbråteveien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abacus@abacus-it.no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987 493 348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