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6e021e54164a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34988a6b144788"/>
  </p:sldMasterIdLst>
  <p:sldIdLst>
    <p:sldId xmlns:r="http://schemas.openxmlformats.org/officeDocument/2006/relationships" id="256" r:id="R553538886d6e4cde"/>
    <p:sldId xmlns:r="http://schemas.openxmlformats.org/officeDocument/2006/relationships" id="257" r:id="Rc967c803bdf44c74"/>
    <p:sldId xmlns:r="http://schemas.openxmlformats.org/officeDocument/2006/relationships" id="258" r:id="R9e38d21d6fd14d3e"/>
    <p:sldId xmlns:r="http://schemas.openxmlformats.org/officeDocument/2006/relationships" id="259" r:id="R29f0bf7a2f51410d"/>
    <p:sldId xmlns:r="http://schemas.openxmlformats.org/officeDocument/2006/relationships" id="260" r:id="R4f3470301fe747da"/>
    <p:sldId xmlns:r="http://schemas.openxmlformats.org/officeDocument/2006/relationships" id="261" r:id="R265fc7654ce640d9"/>
    <p:sldId xmlns:r="http://schemas.openxmlformats.org/officeDocument/2006/relationships" id="262" r:id="Rbfb3fd1ff99148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34988a6b144788" /><Relationship Type="http://schemas.openxmlformats.org/officeDocument/2006/relationships/slide" Target="/ppt/slides/slide1.xml" Id="R553538886d6e4cde" /><Relationship Type="http://schemas.openxmlformats.org/officeDocument/2006/relationships/slide" Target="/ppt/slides/slide2.xml" Id="Rc967c803bdf44c74" /><Relationship Type="http://schemas.openxmlformats.org/officeDocument/2006/relationships/slide" Target="/ppt/slides/slide3.xml" Id="R9e38d21d6fd14d3e" /><Relationship Type="http://schemas.openxmlformats.org/officeDocument/2006/relationships/slide" Target="/ppt/slides/slide4.xml" Id="R29f0bf7a2f51410d" /><Relationship Type="http://schemas.openxmlformats.org/officeDocument/2006/relationships/slide" Target="/ppt/slides/slide5.xml" Id="R4f3470301fe747da" /><Relationship Type="http://schemas.openxmlformats.org/officeDocument/2006/relationships/slide" Target="/ppt/slides/slide6.xml" Id="R265fc7654ce640d9" /><Relationship Type="http://schemas.openxmlformats.org/officeDocument/2006/relationships/slide" Target="/ppt/slides/slide7.xml" Id="Rbfb3fd1ff99148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fc2f653b504d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ae0b3e9ded4014" /><Relationship Type="http://schemas.openxmlformats.org/officeDocument/2006/relationships/theme" Target="/ppt/slideMasters/theme/theme1.xml" Id="Ra5133f95ca7942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ae0b3e9ded40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ff0dd56bc54a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77033294645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bd5a00d7f64f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e00d41a2548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d1c80da25c4f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095a77cbb4f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462c0f7b2648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SLR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SLR AS ble etablert [år] og holder til i Fall.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10 893 920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6 734 207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10 185 257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38 085 970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43 194 917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LØKEN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Lykkjekroken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2864 Fall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svein@slr-as.no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987 493 739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SLR AS</a:t>
            </a:r>
          </a:p>
        </p:txBody>
      </p:sp>
    </p:spTree>
  </p:cSld>
  <p:clrMapOvr>
    <a:masterClrMapping xmlns:a="http://schemas.openxmlformats.org/drawingml/2006/main"/>
  </p:clrMapOvr>
</p:sld>
</file>