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6d88a087048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6ae8d595084409"/>
  </p:sldMasterIdLst>
  <p:sldIdLst>
    <p:sldId xmlns:r="http://schemas.openxmlformats.org/officeDocument/2006/relationships" id="256" r:id="R6764234411c14c2d"/>
    <p:sldId xmlns:r="http://schemas.openxmlformats.org/officeDocument/2006/relationships" id="257" r:id="R91d17f43868f4abf"/>
    <p:sldId xmlns:r="http://schemas.openxmlformats.org/officeDocument/2006/relationships" id="258" r:id="R07763792a29242ef"/>
    <p:sldId xmlns:r="http://schemas.openxmlformats.org/officeDocument/2006/relationships" id="259" r:id="Rd5d738ca1c264476"/>
    <p:sldId xmlns:r="http://schemas.openxmlformats.org/officeDocument/2006/relationships" id="260" r:id="Rc5e961f041d64f7e"/>
    <p:sldId xmlns:r="http://schemas.openxmlformats.org/officeDocument/2006/relationships" id="261" r:id="R0711fb692e914061"/>
    <p:sldId xmlns:r="http://schemas.openxmlformats.org/officeDocument/2006/relationships" id="262" r:id="Rf8638a78fb4642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ae8d595084409" /><Relationship Type="http://schemas.openxmlformats.org/officeDocument/2006/relationships/slide" Target="/ppt/slides/slide1.xml" Id="R6764234411c14c2d" /><Relationship Type="http://schemas.openxmlformats.org/officeDocument/2006/relationships/slide" Target="/ppt/slides/slide2.xml" Id="R91d17f43868f4abf" /><Relationship Type="http://schemas.openxmlformats.org/officeDocument/2006/relationships/slide" Target="/ppt/slides/slide3.xml" Id="R07763792a29242ef" /><Relationship Type="http://schemas.openxmlformats.org/officeDocument/2006/relationships/slide" Target="/ppt/slides/slide4.xml" Id="Rd5d738ca1c264476" /><Relationship Type="http://schemas.openxmlformats.org/officeDocument/2006/relationships/slide" Target="/ppt/slides/slide5.xml" Id="Rc5e961f041d64f7e" /><Relationship Type="http://schemas.openxmlformats.org/officeDocument/2006/relationships/slide" Target="/ppt/slides/slide6.xml" Id="R0711fb692e914061" /><Relationship Type="http://schemas.openxmlformats.org/officeDocument/2006/relationships/slide" Target="/ppt/slides/slide7.xml" Id="Rf8638a78fb4642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0d7f97181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58f685cc245ff" /><Relationship Type="http://schemas.openxmlformats.org/officeDocument/2006/relationships/theme" Target="/ppt/slideMasters/theme/theme1.xml" Id="Rf9f853e10616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58f685cc245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b3e59d7f745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fd804f1cf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f3f2f2b2f4e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d8c3ad1f640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97fcc1217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45f2e9c154d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c5752a9a47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58N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58N EIENDOM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2 544 649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24 979 629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40 479 464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987 494 913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58N EIENDOM AS</a:t>
            </a:r>
          </a:p>
        </p:txBody>
      </p:sp>
    </p:spTree>
  </p:cSld>
  <p:clrMapOvr>
    <a:masterClrMapping xmlns:a="http://schemas.openxmlformats.org/drawingml/2006/main"/>
  </p:clrMapOvr>
</p:sld>
</file>