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28490c3e842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c8ba623aa145b4"/>
  </p:sldMasterIdLst>
  <p:sldIdLst>
    <p:sldId xmlns:r="http://schemas.openxmlformats.org/officeDocument/2006/relationships" id="256" r:id="Rc1407aa2d7a94e6b"/>
    <p:sldId xmlns:r="http://schemas.openxmlformats.org/officeDocument/2006/relationships" id="257" r:id="Rf3bb7bf4813b4245"/>
    <p:sldId xmlns:r="http://schemas.openxmlformats.org/officeDocument/2006/relationships" id="258" r:id="R4ebd16bfe3214df7"/>
    <p:sldId xmlns:r="http://schemas.openxmlformats.org/officeDocument/2006/relationships" id="259" r:id="Rb0f1cb7271034a3c"/>
    <p:sldId xmlns:r="http://schemas.openxmlformats.org/officeDocument/2006/relationships" id="260" r:id="R0a21ff3ca2414cdc"/>
    <p:sldId xmlns:r="http://schemas.openxmlformats.org/officeDocument/2006/relationships" id="261" r:id="R522979e3c9be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8ba623aa145b4" /><Relationship Type="http://schemas.openxmlformats.org/officeDocument/2006/relationships/slide" Target="/ppt/slides/slide1.xml" Id="Rc1407aa2d7a94e6b" /><Relationship Type="http://schemas.openxmlformats.org/officeDocument/2006/relationships/slide" Target="/ppt/slides/slide2.xml" Id="Rf3bb7bf4813b4245" /><Relationship Type="http://schemas.openxmlformats.org/officeDocument/2006/relationships/slide" Target="/ppt/slides/slide3.xml" Id="R4ebd16bfe3214df7" /><Relationship Type="http://schemas.openxmlformats.org/officeDocument/2006/relationships/slide" Target="/ppt/slides/slide4.xml" Id="Rb0f1cb7271034a3c" /><Relationship Type="http://schemas.openxmlformats.org/officeDocument/2006/relationships/slide" Target="/ppt/slides/slide5.xml" Id="R0a21ff3ca2414cdc" /><Relationship Type="http://schemas.openxmlformats.org/officeDocument/2006/relationships/slide" Target="/ppt/slides/slide6.xml" Id="R522979e3c9be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f03640ec8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d82e68a014eb6" /><Relationship Type="http://schemas.openxmlformats.org/officeDocument/2006/relationships/theme" Target="/ppt/slideMasters/theme/theme1.xml" Id="R443411f35363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d82e68a01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7445731974c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fa6e5c881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1c8fbb155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f270a655f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dc6e47e504e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cb13c97fa45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TUNE REGNSKAPS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 REGNSKAPS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 REGNSKAPS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 REGNSKAPS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 REGNSKAPS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 REGNSKAPS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Marie gate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987 529 245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 REGNSKAPS CONSULT AS</a:t>
            </a:r>
          </a:p>
        </p:txBody>
      </p:sp>
    </p:spTree>
  </p:cSld>
  <p:clrMapOvr>
    <a:masterClrMapping xmlns:a="http://schemas.openxmlformats.org/drawingml/2006/main"/>
  </p:clrMapOvr>
</p:sld>
</file>