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f43be1ec694c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56b4f92bb04a1e"/>
  </p:sldMasterIdLst>
  <p:sldIdLst>
    <p:sldId xmlns:r="http://schemas.openxmlformats.org/officeDocument/2006/relationships" id="256" r:id="Re2d744e9f2e84b8d"/>
    <p:sldId xmlns:r="http://schemas.openxmlformats.org/officeDocument/2006/relationships" id="257" r:id="R6ff71bace4e84467"/>
    <p:sldId xmlns:r="http://schemas.openxmlformats.org/officeDocument/2006/relationships" id="258" r:id="Rf607511cbb264d26"/>
    <p:sldId xmlns:r="http://schemas.openxmlformats.org/officeDocument/2006/relationships" id="259" r:id="R133b775440ce496f"/>
    <p:sldId xmlns:r="http://schemas.openxmlformats.org/officeDocument/2006/relationships" id="260" r:id="R29c1a171510f46ee"/>
    <p:sldId xmlns:r="http://schemas.openxmlformats.org/officeDocument/2006/relationships" id="261" r:id="R8320348db34f4eef"/>
    <p:sldId xmlns:r="http://schemas.openxmlformats.org/officeDocument/2006/relationships" id="262" r:id="R52e3f16004ac4c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56b4f92bb04a1e" /><Relationship Type="http://schemas.openxmlformats.org/officeDocument/2006/relationships/slide" Target="/ppt/slides/slide1.xml" Id="Re2d744e9f2e84b8d" /><Relationship Type="http://schemas.openxmlformats.org/officeDocument/2006/relationships/slide" Target="/ppt/slides/slide2.xml" Id="R6ff71bace4e84467" /><Relationship Type="http://schemas.openxmlformats.org/officeDocument/2006/relationships/slide" Target="/ppt/slides/slide3.xml" Id="Rf607511cbb264d26" /><Relationship Type="http://schemas.openxmlformats.org/officeDocument/2006/relationships/slide" Target="/ppt/slides/slide4.xml" Id="R133b775440ce496f" /><Relationship Type="http://schemas.openxmlformats.org/officeDocument/2006/relationships/slide" Target="/ppt/slides/slide5.xml" Id="R29c1a171510f46ee" /><Relationship Type="http://schemas.openxmlformats.org/officeDocument/2006/relationships/slide" Target="/ppt/slides/slide6.xml" Id="R8320348db34f4eef" /><Relationship Type="http://schemas.openxmlformats.org/officeDocument/2006/relationships/slide" Target="/ppt/slides/slide7.xml" Id="R52e3f16004ac4c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c364a9af742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cb3306e9d4643" /><Relationship Type="http://schemas.openxmlformats.org/officeDocument/2006/relationships/theme" Target="/ppt/slideMasters/theme/theme1.xml" Id="Rbb0589d6ed5247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bcb3306e9d46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aca91a87c47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d74b4456444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53768b4d44d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4745f6d0841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4f2422dc344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b6117e94249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2e2ad5c0547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TUNE REGNSKAPS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 REGNSKAPS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 REGNSKAPS CONSULT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 REGNSKAPS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 REGNSKAPS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 REGNSKAPS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11 786 990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2 551 636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2 114 975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4 927 020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7 906 202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 REGNSKAPS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GRØNNEVIK FRODE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 REGNSKAPS CONSULT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 REGNSKAPS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Marie gate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1706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987 529 245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TUNE REGNSKAPS CONSULT AS</a:t>
            </a:r>
          </a:p>
        </p:txBody>
      </p:sp>
    </p:spTree>
  </p:cSld>
  <p:clrMapOvr>
    <a:masterClrMapping xmlns:a="http://schemas.openxmlformats.org/drawingml/2006/main"/>
  </p:clrMapOvr>
</p:sld>
</file>