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78aa07003249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4eec576ae04329"/>
  </p:sldMasterIdLst>
  <p:sldIdLst>
    <p:sldId xmlns:r="http://schemas.openxmlformats.org/officeDocument/2006/relationships" id="256" r:id="R22bff7bf0c364235"/>
    <p:sldId xmlns:r="http://schemas.openxmlformats.org/officeDocument/2006/relationships" id="257" r:id="R16418561c4604711"/>
    <p:sldId xmlns:r="http://schemas.openxmlformats.org/officeDocument/2006/relationships" id="258" r:id="R300f42d374fc48bc"/>
    <p:sldId xmlns:r="http://schemas.openxmlformats.org/officeDocument/2006/relationships" id="259" r:id="Rfcaf719699ca4b99"/>
    <p:sldId xmlns:r="http://schemas.openxmlformats.org/officeDocument/2006/relationships" id="260" r:id="R45d5d4f8c8fd4805"/>
    <p:sldId xmlns:r="http://schemas.openxmlformats.org/officeDocument/2006/relationships" id="261" r:id="R1eef65f457ae4711"/>
    <p:sldId xmlns:r="http://schemas.openxmlformats.org/officeDocument/2006/relationships" id="262" r:id="R8ec9434c46b04d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4eec576ae04329" /><Relationship Type="http://schemas.openxmlformats.org/officeDocument/2006/relationships/slide" Target="/ppt/slides/slide1.xml" Id="R22bff7bf0c364235" /><Relationship Type="http://schemas.openxmlformats.org/officeDocument/2006/relationships/slide" Target="/ppt/slides/slide2.xml" Id="R16418561c4604711" /><Relationship Type="http://schemas.openxmlformats.org/officeDocument/2006/relationships/slide" Target="/ppt/slides/slide3.xml" Id="R300f42d374fc48bc" /><Relationship Type="http://schemas.openxmlformats.org/officeDocument/2006/relationships/slide" Target="/ppt/slides/slide4.xml" Id="Rfcaf719699ca4b99" /><Relationship Type="http://schemas.openxmlformats.org/officeDocument/2006/relationships/slide" Target="/ppt/slides/slide5.xml" Id="R45d5d4f8c8fd4805" /><Relationship Type="http://schemas.openxmlformats.org/officeDocument/2006/relationships/slide" Target="/ppt/slides/slide6.xml" Id="R1eef65f457ae4711" /><Relationship Type="http://schemas.openxmlformats.org/officeDocument/2006/relationships/slide" Target="/ppt/slides/slide7.xml" Id="R8ec9434c46b04d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8031384fd24a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1d8747a904dad" /><Relationship Type="http://schemas.openxmlformats.org/officeDocument/2006/relationships/theme" Target="/ppt/slideMasters/theme/theme1.xml" Id="Rccd4857f6b354a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61d8747a904d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47b8b32944c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c58a82d5740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1cfe4fcc742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ac6ab9bb84f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7937491944e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81472f6414a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436cece0c49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EFFEKT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REVISJON AS ble etablert [år] og holder til i Mauseidvåg.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3 958 619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1 390 733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1 125 714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1 954 196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EFFEKT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6036 Mauseidvåg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19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www.effektrevisjon.no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987 530 707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EFFEKT REVISJON AS</a:t>
            </a:r>
          </a:p>
        </p:txBody>
      </p:sp>
    </p:spTree>
  </p:cSld>
  <p:clrMapOvr>
    <a:masterClrMapping xmlns:a="http://schemas.openxmlformats.org/drawingml/2006/main"/>
  </p:clrMapOvr>
</p:sld>
</file>