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fe04a0ec164f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a8ccee19be410b"/>
  </p:sldMasterIdLst>
  <p:sldIdLst>
    <p:sldId xmlns:r="http://schemas.openxmlformats.org/officeDocument/2006/relationships" id="256" r:id="Re4afbf5886464b58"/>
    <p:sldId xmlns:r="http://schemas.openxmlformats.org/officeDocument/2006/relationships" id="257" r:id="R974605e7857d4c0d"/>
    <p:sldId xmlns:r="http://schemas.openxmlformats.org/officeDocument/2006/relationships" id="258" r:id="Rebeacab399c44e77"/>
    <p:sldId xmlns:r="http://schemas.openxmlformats.org/officeDocument/2006/relationships" id="259" r:id="Re8c82f4950024b5f"/>
    <p:sldId xmlns:r="http://schemas.openxmlformats.org/officeDocument/2006/relationships" id="260" r:id="Rd406155b3cbc4aaa"/>
    <p:sldId xmlns:r="http://schemas.openxmlformats.org/officeDocument/2006/relationships" id="261" r:id="R470df1d9c1894412"/>
    <p:sldId xmlns:r="http://schemas.openxmlformats.org/officeDocument/2006/relationships" id="262" r:id="Raac730e8f0504b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a8ccee19be410b" /><Relationship Type="http://schemas.openxmlformats.org/officeDocument/2006/relationships/slide" Target="/ppt/slides/slide1.xml" Id="Re4afbf5886464b58" /><Relationship Type="http://schemas.openxmlformats.org/officeDocument/2006/relationships/slide" Target="/ppt/slides/slide2.xml" Id="R974605e7857d4c0d" /><Relationship Type="http://schemas.openxmlformats.org/officeDocument/2006/relationships/slide" Target="/ppt/slides/slide3.xml" Id="Rebeacab399c44e77" /><Relationship Type="http://schemas.openxmlformats.org/officeDocument/2006/relationships/slide" Target="/ppt/slides/slide4.xml" Id="Re8c82f4950024b5f" /><Relationship Type="http://schemas.openxmlformats.org/officeDocument/2006/relationships/slide" Target="/ppt/slides/slide5.xml" Id="Rd406155b3cbc4aaa" /><Relationship Type="http://schemas.openxmlformats.org/officeDocument/2006/relationships/slide" Target="/ppt/slides/slide6.xml" Id="R470df1d9c1894412" /><Relationship Type="http://schemas.openxmlformats.org/officeDocument/2006/relationships/slide" Target="/ppt/slides/slide7.xml" Id="Raac730e8f0504b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6448fbda9b4f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cfdb980494c33" /><Relationship Type="http://schemas.openxmlformats.org/officeDocument/2006/relationships/theme" Target="/ppt/slideMasters/theme/theme1.xml" Id="Rd7d8e54d912c44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5cfdb980494c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392a3f2144e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fad53a5e7745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99ff669294c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92324c07d46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afb8fdbc746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20f4e8d5446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bd0d2b7c04d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ALBA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ALBA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−1 523 654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37 388 185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370 843 643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371 726 465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KNUT ANDERSEN  –  98,3 %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KNUT ANDERSEN  –  1,7 %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Dagaliveien 24C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987 534 192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 AS</a:t>
            </a:r>
          </a:p>
        </p:txBody>
      </p:sp>
    </p:spTree>
  </p:cSld>
  <p:clrMapOvr>
    <a:masterClrMapping xmlns:a="http://schemas.openxmlformats.org/drawingml/2006/main"/>
  </p:clrMapOvr>
</p:sld>
</file>