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58dcbe19d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132bacbc0453e"/>
  </p:sldMasterIdLst>
  <p:sldIdLst>
    <p:sldId xmlns:r="http://schemas.openxmlformats.org/officeDocument/2006/relationships" id="256" r:id="Ra0c4ee4cb828490a"/>
    <p:sldId xmlns:r="http://schemas.openxmlformats.org/officeDocument/2006/relationships" id="257" r:id="Rf02f3d78863442d3"/>
    <p:sldId xmlns:r="http://schemas.openxmlformats.org/officeDocument/2006/relationships" id="258" r:id="R9a0e5423e5c344e1"/>
    <p:sldId xmlns:r="http://schemas.openxmlformats.org/officeDocument/2006/relationships" id="259" r:id="R30c62b4efefd4d83"/>
    <p:sldId xmlns:r="http://schemas.openxmlformats.org/officeDocument/2006/relationships" id="260" r:id="R4804b6787263439f"/>
    <p:sldId xmlns:r="http://schemas.openxmlformats.org/officeDocument/2006/relationships" id="261" r:id="Rf8208a65d301495d"/>
    <p:sldId xmlns:r="http://schemas.openxmlformats.org/officeDocument/2006/relationships" id="262" r:id="Rc003d9715727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132bacbc0453e" /><Relationship Type="http://schemas.openxmlformats.org/officeDocument/2006/relationships/slide" Target="/ppt/slides/slide1.xml" Id="Ra0c4ee4cb828490a" /><Relationship Type="http://schemas.openxmlformats.org/officeDocument/2006/relationships/slide" Target="/ppt/slides/slide2.xml" Id="Rf02f3d78863442d3" /><Relationship Type="http://schemas.openxmlformats.org/officeDocument/2006/relationships/slide" Target="/ppt/slides/slide3.xml" Id="R9a0e5423e5c344e1" /><Relationship Type="http://schemas.openxmlformats.org/officeDocument/2006/relationships/slide" Target="/ppt/slides/slide4.xml" Id="R30c62b4efefd4d83" /><Relationship Type="http://schemas.openxmlformats.org/officeDocument/2006/relationships/slide" Target="/ppt/slides/slide5.xml" Id="R4804b6787263439f" /><Relationship Type="http://schemas.openxmlformats.org/officeDocument/2006/relationships/slide" Target="/ppt/slides/slide6.xml" Id="Rf8208a65d301495d" /><Relationship Type="http://schemas.openxmlformats.org/officeDocument/2006/relationships/slide" Target="/ppt/slides/slide7.xml" Id="Rc003d9715727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e958af236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8e65504954a55" /><Relationship Type="http://schemas.openxmlformats.org/officeDocument/2006/relationships/theme" Target="/ppt/slideMasters/theme/theme1.xml" Id="R9bab7d4c1dd6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8e6550495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ebcc97caf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05f5254ab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79a4afb0e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e23682fea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fbebbc9e7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aaacdea594d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c17999a56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64 126 744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65 758 562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CHRISTIAN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Barfots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