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c27788517d42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28e07dda754592"/>
  </p:sldMasterIdLst>
  <p:sldIdLst>
    <p:sldId xmlns:r="http://schemas.openxmlformats.org/officeDocument/2006/relationships" id="256" r:id="R5a29dcd9804547d7"/>
    <p:sldId xmlns:r="http://schemas.openxmlformats.org/officeDocument/2006/relationships" id="257" r:id="R8089122247764d88"/>
    <p:sldId xmlns:r="http://schemas.openxmlformats.org/officeDocument/2006/relationships" id="258" r:id="R1c15cb016c1a4f0e"/>
    <p:sldId xmlns:r="http://schemas.openxmlformats.org/officeDocument/2006/relationships" id="259" r:id="Rdbb67e84a50b4136"/>
    <p:sldId xmlns:r="http://schemas.openxmlformats.org/officeDocument/2006/relationships" id="260" r:id="Rf3906af13be04142"/>
    <p:sldId xmlns:r="http://schemas.openxmlformats.org/officeDocument/2006/relationships" id="261" r:id="Re06b841e51dc4286"/>
    <p:sldId xmlns:r="http://schemas.openxmlformats.org/officeDocument/2006/relationships" id="262" r:id="R4520aa90a75540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28e07dda754592" /><Relationship Type="http://schemas.openxmlformats.org/officeDocument/2006/relationships/slide" Target="/ppt/slides/slide1.xml" Id="R5a29dcd9804547d7" /><Relationship Type="http://schemas.openxmlformats.org/officeDocument/2006/relationships/slide" Target="/ppt/slides/slide2.xml" Id="R8089122247764d88" /><Relationship Type="http://schemas.openxmlformats.org/officeDocument/2006/relationships/slide" Target="/ppt/slides/slide3.xml" Id="R1c15cb016c1a4f0e" /><Relationship Type="http://schemas.openxmlformats.org/officeDocument/2006/relationships/slide" Target="/ppt/slides/slide4.xml" Id="Rdbb67e84a50b4136" /><Relationship Type="http://schemas.openxmlformats.org/officeDocument/2006/relationships/slide" Target="/ppt/slides/slide5.xml" Id="Rf3906af13be04142" /><Relationship Type="http://schemas.openxmlformats.org/officeDocument/2006/relationships/slide" Target="/ppt/slides/slide6.xml" Id="Re06b841e51dc4286" /><Relationship Type="http://schemas.openxmlformats.org/officeDocument/2006/relationships/slide" Target="/ppt/slides/slide7.xml" Id="R4520aa90a75540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19c442629f49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7606e92da74051" /><Relationship Type="http://schemas.openxmlformats.org/officeDocument/2006/relationships/theme" Target="/ppt/slideMasters/theme/theme1.xml" Id="R55b2e776c1d94e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7606e92da740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de87177c4f4f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d50aeedee64c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6187c1f6a641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129499b45a42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ccb7b1648545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0f6c4cf531436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2c3f8b669e49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SG SAFETY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 SAFETY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SG SAFETY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 SAFETY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 SAFETY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 SAFETY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198 821 450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24 584 750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19 214 875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14 560 449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71 166 420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 SAFETY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SG SAFETY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 SAFETY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Røynebergsletta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95 96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post@sgsafety.no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987 541 849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 SAFETY AS</a:t>
            </a:r>
          </a:p>
        </p:txBody>
      </p:sp>
    </p:spTree>
  </p:cSld>
  <p:clrMapOvr>
    <a:masterClrMapping xmlns:a="http://schemas.openxmlformats.org/drawingml/2006/main"/>
  </p:clrMapOvr>
</p:sld>
</file>