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e881a7e3ec4c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3461a9ff104370"/>
  </p:sldMasterIdLst>
  <p:sldIdLst>
    <p:sldId xmlns:r="http://schemas.openxmlformats.org/officeDocument/2006/relationships" id="256" r:id="R0cae2d6b45f84d93"/>
    <p:sldId xmlns:r="http://schemas.openxmlformats.org/officeDocument/2006/relationships" id="257" r:id="R30151c119c064273"/>
    <p:sldId xmlns:r="http://schemas.openxmlformats.org/officeDocument/2006/relationships" id="258" r:id="R0e5b4d147793433e"/>
    <p:sldId xmlns:r="http://schemas.openxmlformats.org/officeDocument/2006/relationships" id="259" r:id="R41786509bbff43bb"/>
    <p:sldId xmlns:r="http://schemas.openxmlformats.org/officeDocument/2006/relationships" id="260" r:id="Ra3ab5519ed2c4517"/>
    <p:sldId xmlns:r="http://schemas.openxmlformats.org/officeDocument/2006/relationships" id="261" r:id="R7e62f776c8e34c62"/>
    <p:sldId xmlns:r="http://schemas.openxmlformats.org/officeDocument/2006/relationships" id="262" r:id="Rd6c86357852e4e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3461a9ff104370" /><Relationship Type="http://schemas.openxmlformats.org/officeDocument/2006/relationships/slide" Target="/ppt/slides/slide1.xml" Id="R0cae2d6b45f84d93" /><Relationship Type="http://schemas.openxmlformats.org/officeDocument/2006/relationships/slide" Target="/ppt/slides/slide2.xml" Id="R30151c119c064273" /><Relationship Type="http://schemas.openxmlformats.org/officeDocument/2006/relationships/slide" Target="/ppt/slides/slide3.xml" Id="R0e5b4d147793433e" /><Relationship Type="http://schemas.openxmlformats.org/officeDocument/2006/relationships/slide" Target="/ppt/slides/slide4.xml" Id="R41786509bbff43bb" /><Relationship Type="http://schemas.openxmlformats.org/officeDocument/2006/relationships/slide" Target="/ppt/slides/slide5.xml" Id="Ra3ab5519ed2c4517" /><Relationship Type="http://schemas.openxmlformats.org/officeDocument/2006/relationships/slide" Target="/ppt/slides/slide6.xml" Id="R7e62f776c8e34c62" /><Relationship Type="http://schemas.openxmlformats.org/officeDocument/2006/relationships/slide" Target="/ppt/slides/slide7.xml" Id="Rd6c86357852e4e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68adc4cc5942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e7e91f35444211" /><Relationship Type="http://schemas.openxmlformats.org/officeDocument/2006/relationships/theme" Target="/ppt/slideMasters/theme/theme1.xml" Id="R8834473c5c0a4c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e7e91f354442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a83f29982a41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68883bd0654c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2ee2d1b3c14c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e22ce1d0d445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a769f4408948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14d337d6fb4c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56185d6dc141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ELVEKALLEN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ELVEKALLEN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ELVEKALLEN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ELVEKALLEN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ELVEKALLEN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ELVEKALLEN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18 996 360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17 118 453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17 116 975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203 671 784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290 206 148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ELVEKALLEN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FRØSETH ASTRID LÆRDAL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ELVEKALLEN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987 541 873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ELVEKALLEN AS</a:t>
            </a:r>
          </a:p>
        </p:txBody>
      </p:sp>
    </p:spTree>
  </p:cSld>
  <p:clrMapOvr>
    <a:masterClrMapping xmlns:a="http://schemas.openxmlformats.org/drawingml/2006/main"/>
  </p:clrMapOvr>
</p:sld>
</file>