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e7e70ebde042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53f6367e1541e2"/>
  </p:sldMasterIdLst>
  <p:sldIdLst>
    <p:sldId xmlns:r="http://schemas.openxmlformats.org/officeDocument/2006/relationships" id="256" r:id="R95c20b249a924fd4"/>
    <p:sldId xmlns:r="http://schemas.openxmlformats.org/officeDocument/2006/relationships" id="257" r:id="R379f5384ee9c453a"/>
    <p:sldId xmlns:r="http://schemas.openxmlformats.org/officeDocument/2006/relationships" id="258" r:id="Rd7419fa244a74665"/>
    <p:sldId xmlns:r="http://schemas.openxmlformats.org/officeDocument/2006/relationships" id="259" r:id="R51e47ba6d2ce4372"/>
    <p:sldId xmlns:r="http://schemas.openxmlformats.org/officeDocument/2006/relationships" id="260" r:id="R52dd57a2bfa54ee7"/>
    <p:sldId xmlns:r="http://schemas.openxmlformats.org/officeDocument/2006/relationships" id="261" r:id="R0b0f856075ca49ca"/>
    <p:sldId xmlns:r="http://schemas.openxmlformats.org/officeDocument/2006/relationships" id="262" r:id="R61ef335c75b44c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53f6367e1541e2" /><Relationship Type="http://schemas.openxmlformats.org/officeDocument/2006/relationships/slide" Target="/ppt/slides/slide1.xml" Id="R95c20b249a924fd4" /><Relationship Type="http://schemas.openxmlformats.org/officeDocument/2006/relationships/slide" Target="/ppt/slides/slide2.xml" Id="R379f5384ee9c453a" /><Relationship Type="http://schemas.openxmlformats.org/officeDocument/2006/relationships/slide" Target="/ppt/slides/slide3.xml" Id="Rd7419fa244a74665" /><Relationship Type="http://schemas.openxmlformats.org/officeDocument/2006/relationships/slide" Target="/ppt/slides/slide4.xml" Id="R51e47ba6d2ce4372" /><Relationship Type="http://schemas.openxmlformats.org/officeDocument/2006/relationships/slide" Target="/ppt/slides/slide5.xml" Id="R52dd57a2bfa54ee7" /><Relationship Type="http://schemas.openxmlformats.org/officeDocument/2006/relationships/slide" Target="/ppt/slides/slide6.xml" Id="R0b0f856075ca49ca" /><Relationship Type="http://schemas.openxmlformats.org/officeDocument/2006/relationships/slide" Target="/ppt/slides/slide7.xml" Id="R61ef335c75b44c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232cb72fc741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ac584f40a4478" /><Relationship Type="http://schemas.openxmlformats.org/officeDocument/2006/relationships/theme" Target="/ppt/slideMasters/theme/theme1.xml" Id="R5bac64a7565444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4ac584f40a44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3d85d4b224a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789f4f59e45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53c6d948d45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ce9e3c65f4c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eb02ae37d41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c21c1a30540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ffa47e76b45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PTMC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PTMC AS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197 300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5 598 554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31 652 192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34 334 805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REIDAR TØNNESSEN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Eikvåg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987 545 305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PTMC AS</a:t>
            </a:r>
          </a:p>
        </p:txBody>
      </p:sp>
    </p:spTree>
  </p:cSld>
  <p:clrMapOvr>
    <a:masterClrMapping xmlns:a="http://schemas.openxmlformats.org/drawingml/2006/main"/>
  </p:clrMapOvr>
</p:sld>
</file>