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d9995f54c943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b86955866c4774"/>
  </p:sldMasterIdLst>
  <p:sldIdLst>
    <p:sldId xmlns:r="http://schemas.openxmlformats.org/officeDocument/2006/relationships" id="256" r:id="R892e4c2eb4164014"/>
    <p:sldId xmlns:r="http://schemas.openxmlformats.org/officeDocument/2006/relationships" id="257" r:id="R7dcef4dc02804f63"/>
    <p:sldId xmlns:r="http://schemas.openxmlformats.org/officeDocument/2006/relationships" id="258" r:id="R2a497956fb114727"/>
    <p:sldId xmlns:r="http://schemas.openxmlformats.org/officeDocument/2006/relationships" id="259" r:id="Rdc0a611982384688"/>
    <p:sldId xmlns:r="http://schemas.openxmlformats.org/officeDocument/2006/relationships" id="260" r:id="R55d698c26420427a"/>
    <p:sldId xmlns:r="http://schemas.openxmlformats.org/officeDocument/2006/relationships" id="261" r:id="R44a1eba437004f24"/>
    <p:sldId xmlns:r="http://schemas.openxmlformats.org/officeDocument/2006/relationships" id="262" r:id="R61d4c520a38947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b86955866c4774" /><Relationship Type="http://schemas.openxmlformats.org/officeDocument/2006/relationships/slide" Target="/ppt/slides/slide1.xml" Id="R892e4c2eb4164014" /><Relationship Type="http://schemas.openxmlformats.org/officeDocument/2006/relationships/slide" Target="/ppt/slides/slide2.xml" Id="R7dcef4dc02804f63" /><Relationship Type="http://schemas.openxmlformats.org/officeDocument/2006/relationships/slide" Target="/ppt/slides/slide3.xml" Id="R2a497956fb114727" /><Relationship Type="http://schemas.openxmlformats.org/officeDocument/2006/relationships/slide" Target="/ppt/slides/slide4.xml" Id="Rdc0a611982384688" /><Relationship Type="http://schemas.openxmlformats.org/officeDocument/2006/relationships/slide" Target="/ppt/slides/slide5.xml" Id="R55d698c26420427a" /><Relationship Type="http://schemas.openxmlformats.org/officeDocument/2006/relationships/slide" Target="/ppt/slides/slide6.xml" Id="R44a1eba437004f24" /><Relationship Type="http://schemas.openxmlformats.org/officeDocument/2006/relationships/slide" Target="/ppt/slides/slide7.xml" Id="R61d4c520a38947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c5737573da4d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f74b396344c34" /><Relationship Type="http://schemas.openxmlformats.org/officeDocument/2006/relationships/theme" Target="/ppt/slideMasters/theme/theme1.xml" Id="Rca6bbdb1b44246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6f74b396344c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b56e0859c4a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d99fd0b6f4d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da5b186d445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8789036a348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2d9999f8c40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1a209fa2e41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152c040bd4d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SS-INVEST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SS-INVEST AS ble etablert [år] og holder til i Kolvereid.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2 079 610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−3 383 370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−3 982 390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329 638 290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376 028 962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SELBØE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STAVSENG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Sandhalsvegen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7970 Kolvereid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987 547 006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