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0fcd2e667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6a863d0fa4091"/>
  </p:sldMasterIdLst>
  <p:sldIdLst>
    <p:sldId xmlns:r="http://schemas.openxmlformats.org/officeDocument/2006/relationships" id="256" r:id="R105ee9c4aea64533"/>
    <p:sldId xmlns:r="http://schemas.openxmlformats.org/officeDocument/2006/relationships" id="257" r:id="R278135572b2c43a7"/>
    <p:sldId xmlns:r="http://schemas.openxmlformats.org/officeDocument/2006/relationships" id="258" r:id="Rf688c33a732b4400"/>
    <p:sldId xmlns:r="http://schemas.openxmlformats.org/officeDocument/2006/relationships" id="259" r:id="R7182d10e1d144648"/>
    <p:sldId xmlns:r="http://schemas.openxmlformats.org/officeDocument/2006/relationships" id="260" r:id="R52a3fe9c4dd346c4"/>
    <p:sldId xmlns:r="http://schemas.openxmlformats.org/officeDocument/2006/relationships" id="261" r:id="R050f41ff1fec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6a863d0fa4091" /><Relationship Type="http://schemas.openxmlformats.org/officeDocument/2006/relationships/slide" Target="/ppt/slides/slide1.xml" Id="R105ee9c4aea64533" /><Relationship Type="http://schemas.openxmlformats.org/officeDocument/2006/relationships/slide" Target="/ppt/slides/slide2.xml" Id="R278135572b2c43a7" /><Relationship Type="http://schemas.openxmlformats.org/officeDocument/2006/relationships/slide" Target="/ppt/slides/slide3.xml" Id="Rf688c33a732b4400" /><Relationship Type="http://schemas.openxmlformats.org/officeDocument/2006/relationships/slide" Target="/ppt/slides/slide4.xml" Id="R7182d10e1d144648" /><Relationship Type="http://schemas.openxmlformats.org/officeDocument/2006/relationships/slide" Target="/ppt/slides/slide5.xml" Id="R52a3fe9c4dd346c4" /><Relationship Type="http://schemas.openxmlformats.org/officeDocument/2006/relationships/slide" Target="/ppt/slides/slide6.xml" Id="R050f41ff1fec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9f2487c8e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a899c042498b" /><Relationship Type="http://schemas.openxmlformats.org/officeDocument/2006/relationships/theme" Target="/ppt/slideMasters/theme/theme1.xml" Id="R96699f39d63f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2a899c042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40d0c0d9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a06184f90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bb13f20c8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5449175c7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14b05f1e1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e96138390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