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7ed6c4571d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f3c29f3dc4fdd"/>
  </p:sldMasterIdLst>
  <p:sldIdLst>
    <p:sldId xmlns:r="http://schemas.openxmlformats.org/officeDocument/2006/relationships" id="256" r:id="R836fe265ede64798"/>
    <p:sldId xmlns:r="http://schemas.openxmlformats.org/officeDocument/2006/relationships" id="257" r:id="Rd87f35d356b542f3"/>
    <p:sldId xmlns:r="http://schemas.openxmlformats.org/officeDocument/2006/relationships" id="258" r:id="R14803d4f585644d4"/>
    <p:sldId xmlns:r="http://schemas.openxmlformats.org/officeDocument/2006/relationships" id="259" r:id="Rbc5ca89b8d514c65"/>
    <p:sldId xmlns:r="http://schemas.openxmlformats.org/officeDocument/2006/relationships" id="260" r:id="R3dd9ecd24d3e4e63"/>
    <p:sldId xmlns:r="http://schemas.openxmlformats.org/officeDocument/2006/relationships" id="261" r:id="Ra19428beca7841c4"/>
    <p:sldId xmlns:r="http://schemas.openxmlformats.org/officeDocument/2006/relationships" id="262" r:id="Ra88b71bdbac849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f3c29f3dc4fdd" /><Relationship Type="http://schemas.openxmlformats.org/officeDocument/2006/relationships/slide" Target="/ppt/slides/slide1.xml" Id="R836fe265ede64798" /><Relationship Type="http://schemas.openxmlformats.org/officeDocument/2006/relationships/slide" Target="/ppt/slides/slide2.xml" Id="Rd87f35d356b542f3" /><Relationship Type="http://schemas.openxmlformats.org/officeDocument/2006/relationships/slide" Target="/ppt/slides/slide3.xml" Id="R14803d4f585644d4" /><Relationship Type="http://schemas.openxmlformats.org/officeDocument/2006/relationships/slide" Target="/ppt/slides/slide4.xml" Id="Rbc5ca89b8d514c65" /><Relationship Type="http://schemas.openxmlformats.org/officeDocument/2006/relationships/slide" Target="/ppt/slides/slide5.xml" Id="R3dd9ecd24d3e4e63" /><Relationship Type="http://schemas.openxmlformats.org/officeDocument/2006/relationships/slide" Target="/ppt/slides/slide6.xml" Id="Ra19428beca7841c4" /><Relationship Type="http://schemas.openxmlformats.org/officeDocument/2006/relationships/slide" Target="/ppt/slides/slide7.xml" Id="Ra88b71bdbac849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6ad043ef964b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371300a143d2" /><Relationship Type="http://schemas.openxmlformats.org/officeDocument/2006/relationships/theme" Target="/ppt/slideMasters/theme/theme1.xml" Id="R5c02cff86ebe45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2371300a143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2e8dab5545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f084289e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2bf6bb8a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06de18d18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ce11b1a234a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d9c521c2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eee0f321841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