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d32af2bb2948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4d50bc69eb4f19"/>
  </p:sldMasterIdLst>
  <p:sldIdLst>
    <p:sldId xmlns:r="http://schemas.openxmlformats.org/officeDocument/2006/relationships" id="256" r:id="R8a2fac0ff88d49e5"/>
    <p:sldId xmlns:r="http://schemas.openxmlformats.org/officeDocument/2006/relationships" id="257" r:id="Re4e7d536707e46a3"/>
    <p:sldId xmlns:r="http://schemas.openxmlformats.org/officeDocument/2006/relationships" id="258" r:id="R39c4ab563fb246ec"/>
    <p:sldId xmlns:r="http://schemas.openxmlformats.org/officeDocument/2006/relationships" id="259" r:id="R7d5cd3abcab74e12"/>
    <p:sldId xmlns:r="http://schemas.openxmlformats.org/officeDocument/2006/relationships" id="260" r:id="R83f5ce70138042e5"/>
    <p:sldId xmlns:r="http://schemas.openxmlformats.org/officeDocument/2006/relationships" id="261" r:id="R5758d5918bcc47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4d50bc69eb4f19" /><Relationship Type="http://schemas.openxmlformats.org/officeDocument/2006/relationships/slide" Target="/ppt/slides/slide1.xml" Id="R8a2fac0ff88d49e5" /><Relationship Type="http://schemas.openxmlformats.org/officeDocument/2006/relationships/slide" Target="/ppt/slides/slide2.xml" Id="Re4e7d536707e46a3" /><Relationship Type="http://schemas.openxmlformats.org/officeDocument/2006/relationships/slide" Target="/ppt/slides/slide3.xml" Id="R39c4ab563fb246ec" /><Relationship Type="http://schemas.openxmlformats.org/officeDocument/2006/relationships/slide" Target="/ppt/slides/slide4.xml" Id="R7d5cd3abcab74e12" /><Relationship Type="http://schemas.openxmlformats.org/officeDocument/2006/relationships/slide" Target="/ppt/slides/slide5.xml" Id="R83f5ce70138042e5" /><Relationship Type="http://schemas.openxmlformats.org/officeDocument/2006/relationships/slide" Target="/ppt/slides/slide6.xml" Id="R5758d5918bcc47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4bc6a8d2294a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11a474d2049fc" /><Relationship Type="http://schemas.openxmlformats.org/officeDocument/2006/relationships/theme" Target="/ppt/slideMasters/theme/theme1.xml" Id="R3f104b3f4d61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211a474d2049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d7053fb1440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12608de8648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7ce66865d4c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3cbfe8faa49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3aab88b8a42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2bbeb1d7248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HAPPY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HAPPY 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HØEG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987 552 425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SPORT AS</a:t>
            </a:r>
          </a:p>
        </p:txBody>
      </p:sp>
    </p:spTree>
  </p:cSld>
  <p:clrMapOvr>
    <a:masterClrMapping xmlns:a="http://schemas.openxmlformats.org/drawingml/2006/main"/>
  </p:clrMapOvr>
</p:sld>
</file>