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8b89cf984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a8707d40741d1"/>
  </p:sldMasterIdLst>
  <p:sldIdLst>
    <p:sldId xmlns:r="http://schemas.openxmlformats.org/officeDocument/2006/relationships" id="256" r:id="R0138f1820ddc4004"/>
    <p:sldId xmlns:r="http://schemas.openxmlformats.org/officeDocument/2006/relationships" id="257" r:id="R08c52d263be1487e"/>
    <p:sldId xmlns:r="http://schemas.openxmlformats.org/officeDocument/2006/relationships" id="258" r:id="Rac7e0dd9ae914d0d"/>
    <p:sldId xmlns:r="http://schemas.openxmlformats.org/officeDocument/2006/relationships" id="259" r:id="Rd8feba42a1174677"/>
    <p:sldId xmlns:r="http://schemas.openxmlformats.org/officeDocument/2006/relationships" id="260" r:id="R81db589e23394170"/>
    <p:sldId xmlns:r="http://schemas.openxmlformats.org/officeDocument/2006/relationships" id="261" r:id="R95d040d905a5465b"/>
    <p:sldId xmlns:r="http://schemas.openxmlformats.org/officeDocument/2006/relationships" id="262" r:id="R3a65a7163c80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a8707d40741d1" /><Relationship Type="http://schemas.openxmlformats.org/officeDocument/2006/relationships/slide" Target="/ppt/slides/slide1.xml" Id="R0138f1820ddc4004" /><Relationship Type="http://schemas.openxmlformats.org/officeDocument/2006/relationships/slide" Target="/ppt/slides/slide2.xml" Id="R08c52d263be1487e" /><Relationship Type="http://schemas.openxmlformats.org/officeDocument/2006/relationships/slide" Target="/ppt/slides/slide3.xml" Id="Rac7e0dd9ae914d0d" /><Relationship Type="http://schemas.openxmlformats.org/officeDocument/2006/relationships/slide" Target="/ppt/slides/slide4.xml" Id="Rd8feba42a1174677" /><Relationship Type="http://schemas.openxmlformats.org/officeDocument/2006/relationships/slide" Target="/ppt/slides/slide5.xml" Id="R81db589e23394170" /><Relationship Type="http://schemas.openxmlformats.org/officeDocument/2006/relationships/slide" Target="/ppt/slides/slide6.xml" Id="R95d040d905a5465b" /><Relationship Type="http://schemas.openxmlformats.org/officeDocument/2006/relationships/slide" Target="/ppt/slides/slide7.xml" Id="R3a65a7163c80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1c2b2799f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255cd9a74009" /><Relationship Type="http://schemas.openxmlformats.org/officeDocument/2006/relationships/theme" Target="/ppt/slideMasters/theme/theme1.xml" Id="R945956c25f59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b255cd9a7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a84a622b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c79f8eba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204848a0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ae91870e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58e020cd7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b800cb6e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995c93f3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