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4844ea8c8842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65f7914d33497e"/>
  </p:sldMasterIdLst>
  <p:sldIdLst>
    <p:sldId xmlns:r="http://schemas.openxmlformats.org/officeDocument/2006/relationships" id="256" r:id="R93f274c7b1c5466f"/>
    <p:sldId xmlns:r="http://schemas.openxmlformats.org/officeDocument/2006/relationships" id="257" r:id="Rfa799c9e35dd4cbd"/>
    <p:sldId xmlns:r="http://schemas.openxmlformats.org/officeDocument/2006/relationships" id="258" r:id="R62f000fd4de945a5"/>
    <p:sldId xmlns:r="http://schemas.openxmlformats.org/officeDocument/2006/relationships" id="259" r:id="R95f58772beec4db1"/>
    <p:sldId xmlns:r="http://schemas.openxmlformats.org/officeDocument/2006/relationships" id="260" r:id="R134621d6783c486e"/>
    <p:sldId xmlns:r="http://schemas.openxmlformats.org/officeDocument/2006/relationships" id="261" r:id="Rc298778618054c22"/>
    <p:sldId xmlns:r="http://schemas.openxmlformats.org/officeDocument/2006/relationships" id="262" r:id="R86f9579a93f141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65f7914d33497e" /><Relationship Type="http://schemas.openxmlformats.org/officeDocument/2006/relationships/slide" Target="/ppt/slides/slide1.xml" Id="R93f274c7b1c5466f" /><Relationship Type="http://schemas.openxmlformats.org/officeDocument/2006/relationships/slide" Target="/ppt/slides/slide2.xml" Id="Rfa799c9e35dd4cbd" /><Relationship Type="http://schemas.openxmlformats.org/officeDocument/2006/relationships/slide" Target="/ppt/slides/slide3.xml" Id="R62f000fd4de945a5" /><Relationship Type="http://schemas.openxmlformats.org/officeDocument/2006/relationships/slide" Target="/ppt/slides/slide4.xml" Id="R95f58772beec4db1" /><Relationship Type="http://schemas.openxmlformats.org/officeDocument/2006/relationships/slide" Target="/ppt/slides/slide5.xml" Id="R134621d6783c486e" /><Relationship Type="http://schemas.openxmlformats.org/officeDocument/2006/relationships/slide" Target="/ppt/slides/slide6.xml" Id="Rc298778618054c22" /><Relationship Type="http://schemas.openxmlformats.org/officeDocument/2006/relationships/slide" Target="/ppt/slides/slide7.xml" Id="R86f9579a93f141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6b49ac92c44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f1ad1b2924220" /><Relationship Type="http://schemas.openxmlformats.org/officeDocument/2006/relationships/theme" Target="/ppt/slideMasters/theme/theme1.xml" Id="Rdd197d6f3be54d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5f1ad1b29242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586af9afb49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f3991d3ff42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16361391344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f6cc5f3034d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6a797e8d64d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1f2755d7543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44c2271b94a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COASTER MARINE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COASTER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COASTER MARINE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COASTER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COASTER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COASTER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−826 105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COASTER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FLYT MARINE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COASTER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987 553 006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COASTER MARINE AS</a:t>
            </a:r>
          </a:p>
        </p:txBody>
      </p:sp>
    </p:spTree>
  </p:cSld>
  <p:clrMapOvr>
    <a:masterClrMapping xmlns:a="http://schemas.openxmlformats.org/drawingml/2006/main"/>
  </p:clrMapOvr>
</p:sld>
</file>