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9d0a40c34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3b23e6ed24b3a"/>
  </p:sldMasterIdLst>
  <p:sldIdLst>
    <p:sldId xmlns:r="http://schemas.openxmlformats.org/officeDocument/2006/relationships" id="256" r:id="R4f3cc0e7ae7a4983"/>
    <p:sldId xmlns:r="http://schemas.openxmlformats.org/officeDocument/2006/relationships" id="257" r:id="R2830ee81c75e4778"/>
    <p:sldId xmlns:r="http://schemas.openxmlformats.org/officeDocument/2006/relationships" id="258" r:id="R90d43e28d291487d"/>
    <p:sldId xmlns:r="http://schemas.openxmlformats.org/officeDocument/2006/relationships" id="259" r:id="Rff3a8f88dbb84901"/>
    <p:sldId xmlns:r="http://schemas.openxmlformats.org/officeDocument/2006/relationships" id="260" r:id="R46240c6b46934d3c"/>
    <p:sldId xmlns:r="http://schemas.openxmlformats.org/officeDocument/2006/relationships" id="261" r:id="Rb7f3ce0f26cc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3b23e6ed24b3a" /><Relationship Type="http://schemas.openxmlformats.org/officeDocument/2006/relationships/slide" Target="/ppt/slides/slide1.xml" Id="R4f3cc0e7ae7a4983" /><Relationship Type="http://schemas.openxmlformats.org/officeDocument/2006/relationships/slide" Target="/ppt/slides/slide2.xml" Id="R2830ee81c75e4778" /><Relationship Type="http://schemas.openxmlformats.org/officeDocument/2006/relationships/slide" Target="/ppt/slides/slide3.xml" Id="R90d43e28d291487d" /><Relationship Type="http://schemas.openxmlformats.org/officeDocument/2006/relationships/slide" Target="/ppt/slides/slide4.xml" Id="Rff3a8f88dbb84901" /><Relationship Type="http://schemas.openxmlformats.org/officeDocument/2006/relationships/slide" Target="/ppt/slides/slide5.xml" Id="R46240c6b46934d3c" /><Relationship Type="http://schemas.openxmlformats.org/officeDocument/2006/relationships/slide" Target="/ppt/slides/slide6.xml" Id="Rb7f3ce0f26cc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7d37745b1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0b28fe1a45c7" /><Relationship Type="http://schemas.openxmlformats.org/officeDocument/2006/relationships/theme" Target="/ppt/slideMasters/theme/theme1.xml" Id="Rc475ef7d69564b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70b28fe1a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bc16f0b0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18acad970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74a4340f49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2e19384a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9e71615e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d3e81c1b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Evenrudgutua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2849 Kapp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91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KARO INVEST AS</a:t>
            </a:r>
          </a:p>
        </p:txBody>
      </p:sp>
    </p:spTree>
  </p:cSld>
  <p:clrMapOvr>
    <a:masterClrMapping xmlns:a="http://schemas.openxmlformats.org/drawingml/2006/main"/>
  </p:clrMapOvr>
</p:sld>
</file>