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f4d2c675a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39096ffae42b5"/>
  </p:sldMasterIdLst>
  <p:sldIdLst>
    <p:sldId xmlns:r="http://schemas.openxmlformats.org/officeDocument/2006/relationships" id="256" r:id="R7c07c728774c4655"/>
    <p:sldId xmlns:r="http://schemas.openxmlformats.org/officeDocument/2006/relationships" id="257" r:id="Rad7f99427d81438d"/>
    <p:sldId xmlns:r="http://schemas.openxmlformats.org/officeDocument/2006/relationships" id="258" r:id="R962849394a744c0e"/>
    <p:sldId xmlns:r="http://schemas.openxmlformats.org/officeDocument/2006/relationships" id="259" r:id="Rc4cea99bc3ad49d7"/>
    <p:sldId xmlns:r="http://schemas.openxmlformats.org/officeDocument/2006/relationships" id="260" r:id="Rbbb8fbd1777a4a3f"/>
    <p:sldId xmlns:r="http://schemas.openxmlformats.org/officeDocument/2006/relationships" id="261" r:id="R9ede9e77b8934517"/>
    <p:sldId xmlns:r="http://schemas.openxmlformats.org/officeDocument/2006/relationships" id="262" r:id="R3383b3270e89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39096ffae42b5" /><Relationship Type="http://schemas.openxmlformats.org/officeDocument/2006/relationships/slide" Target="/ppt/slides/slide1.xml" Id="R7c07c728774c4655" /><Relationship Type="http://schemas.openxmlformats.org/officeDocument/2006/relationships/slide" Target="/ppt/slides/slide2.xml" Id="Rad7f99427d81438d" /><Relationship Type="http://schemas.openxmlformats.org/officeDocument/2006/relationships/slide" Target="/ppt/slides/slide3.xml" Id="R962849394a744c0e" /><Relationship Type="http://schemas.openxmlformats.org/officeDocument/2006/relationships/slide" Target="/ppt/slides/slide4.xml" Id="Rc4cea99bc3ad49d7" /><Relationship Type="http://schemas.openxmlformats.org/officeDocument/2006/relationships/slide" Target="/ppt/slides/slide5.xml" Id="Rbbb8fbd1777a4a3f" /><Relationship Type="http://schemas.openxmlformats.org/officeDocument/2006/relationships/slide" Target="/ppt/slides/slide6.xml" Id="R9ede9e77b8934517" /><Relationship Type="http://schemas.openxmlformats.org/officeDocument/2006/relationships/slide" Target="/ppt/slides/slide7.xml" Id="R3383b3270e89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d6c771992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f3e89cf5c4bd4" /><Relationship Type="http://schemas.openxmlformats.org/officeDocument/2006/relationships/theme" Target="/ppt/slideMasters/theme/theme1.xml" Id="Raa7ce00e4f8a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f3e89cf5c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384752ef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e8f5d799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c084b7dd45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cdc804add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4e1c2b41d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49eebc849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5a2f1480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ble etablert [år] og holder til i Kapp.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OLA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