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a38a915f5c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36112970b4d33"/>
  </p:sldMasterIdLst>
  <p:sldIdLst>
    <p:sldId xmlns:r="http://schemas.openxmlformats.org/officeDocument/2006/relationships" id="256" r:id="R7cd7370532d74477"/>
    <p:sldId xmlns:r="http://schemas.openxmlformats.org/officeDocument/2006/relationships" id="257" r:id="R5a17f67ff9904e0d"/>
    <p:sldId xmlns:r="http://schemas.openxmlformats.org/officeDocument/2006/relationships" id="258" r:id="R776e1e6750f6476e"/>
    <p:sldId xmlns:r="http://schemas.openxmlformats.org/officeDocument/2006/relationships" id="259" r:id="R93e319c6739f4305"/>
    <p:sldId xmlns:r="http://schemas.openxmlformats.org/officeDocument/2006/relationships" id="260" r:id="R79ddd60f70ca4262"/>
    <p:sldId xmlns:r="http://schemas.openxmlformats.org/officeDocument/2006/relationships" id="261" r:id="R30cab011d24c4c84"/>
    <p:sldId xmlns:r="http://schemas.openxmlformats.org/officeDocument/2006/relationships" id="262" r:id="Rcb8abe3af6ea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36112970b4d33" /><Relationship Type="http://schemas.openxmlformats.org/officeDocument/2006/relationships/slide" Target="/ppt/slides/slide1.xml" Id="R7cd7370532d74477" /><Relationship Type="http://schemas.openxmlformats.org/officeDocument/2006/relationships/slide" Target="/ppt/slides/slide2.xml" Id="R5a17f67ff9904e0d" /><Relationship Type="http://schemas.openxmlformats.org/officeDocument/2006/relationships/slide" Target="/ppt/slides/slide3.xml" Id="R776e1e6750f6476e" /><Relationship Type="http://schemas.openxmlformats.org/officeDocument/2006/relationships/slide" Target="/ppt/slides/slide4.xml" Id="R93e319c6739f4305" /><Relationship Type="http://schemas.openxmlformats.org/officeDocument/2006/relationships/slide" Target="/ppt/slides/slide5.xml" Id="R79ddd60f70ca4262" /><Relationship Type="http://schemas.openxmlformats.org/officeDocument/2006/relationships/slide" Target="/ppt/slides/slide6.xml" Id="R30cab011d24c4c84" /><Relationship Type="http://schemas.openxmlformats.org/officeDocument/2006/relationships/slide" Target="/ppt/slides/slide7.xml" Id="Rcb8abe3af6ea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e17d867f94c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fedfef97e44e6" /><Relationship Type="http://schemas.openxmlformats.org/officeDocument/2006/relationships/theme" Target="/ppt/slideMasters/theme/theme1.xml" Id="R70dddd144b28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fedfef97e44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ea4aaa450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a6c0a92b742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d1262c4a6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5cdacfd474b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7e0f73c40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8848b1ecf44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a4d2a4857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