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b62a86271c43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9ab083da074a79"/>
  </p:sldMasterIdLst>
  <p:sldIdLst>
    <p:sldId xmlns:r="http://schemas.openxmlformats.org/officeDocument/2006/relationships" id="256" r:id="R321d3cb743f64aea"/>
    <p:sldId xmlns:r="http://schemas.openxmlformats.org/officeDocument/2006/relationships" id="257" r:id="R52daef9ec3fb4d86"/>
    <p:sldId xmlns:r="http://schemas.openxmlformats.org/officeDocument/2006/relationships" id="258" r:id="R32d8f903d9d94a21"/>
    <p:sldId xmlns:r="http://schemas.openxmlformats.org/officeDocument/2006/relationships" id="259" r:id="R0aee7d0cb7c14983"/>
    <p:sldId xmlns:r="http://schemas.openxmlformats.org/officeDocument/2006/relationships" id="260" r:id="R851f3b79ab0f4f94"/>
    <p:sldId xmlns:r="http://schemas.openxmlformats.org/officeDocument/2006/relationships" id="261" r:id="R2987989472674609"/>
    <p:sldId xmlns:r="http://schemas.openxmlformats.org/officeDocument/2006/relationships" id="262" r:id="R3940381d37c740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9ab083da074a79" /><Relationship Type="http://schemas.openxmlformats.org/officeDocument/2006/relationships/slide" Target="/ppt/slides/slide1.xml" Id="R321d3cb743f64aea" /><Relationship Type="http://schemas.openxmlformats.org/officeDocument/2006/relationships/slide" Target="/ppt/slides/slide2.xml" Id="R52daef9ec3fb4d86" /><Relationship Type="http://schemas.openxmlformats.org/officeDocument/2006/relationships/slide" Target="/ppt/slides/slide3.xml" Id="R32d8f903d9d94a21" /><Relationship Type="http://schemas.openxmlformats.org/officeDocument/2006/relationships/slide" Target="/ppt/slides/slide4.xml" Id="R0aee7d0cb7c14983" /><Relationship Type="http://schemas.openxmlformats.org/officeDocument/2006/relationships/slide" Target="/ppt/slides/slide5.xml" Id="R851f3b79ab0f4f94" /><Relationship Type="http://schemas.openxmlformats.org/officeDocument/2006/relationships/slide" Target="/ppt/slides/slide6.xml" Id="R2987989472674609" /><Relationship Type="http://schemas.openxmlformats.org/officeDocument/2006/relationships/slide" Target="/ppt/slides/slide7.xml" Id="R3940381d37c740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7a62fa8d044f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e10e0623340e1" /><Relationship Type="http://schemas.openxmlformats.org/officeDocument/2006/relationships/theme" Target="/ppt/slideMasters/theme/theme1.xml" Id="Ra5eee40dd09542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1e10e0623340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8463066b24e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3de0a9ebe43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efdd912cf46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8b70bf11940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ac9c247d949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db57c2e044f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62473fb3c4a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CASORO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CASORO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3 030 317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2 124 950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2 069 324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27 909 195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51 349 972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MTS EIENDOM AS  –  39,9 %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MATIAS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MINA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BJØRN STENSAKER  –  10,1 %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v/Martin Stensaker, Gyssestadkollen 57A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