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d0a0c5a2da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df6ff46fe34717"/>
  </p:sldMasterIdLst>
  <p:sldIdLst>
    <p:sldId xmlns:r="http://schemas.openxmlformats.org/officeDocument/2006/relationships" id="256" r:id="R4959be347970414f"/>
    <p:sldId xmlns:r="http://schemas.openxmlformats.org/officeDocument/2006/relationships" id="257" r:id="R41987dc85adc48a9"/>
    <p:sldId xmlns:r="http://schemas.openxmlformats.org/officeDocument/2006/relationships" id="258" r:id="Rc44249294c954fa8"/>
    <p:sldId xmlns:r="http://schemas.openxmlformats.org/officeDocument/2006/relationships" id="259" r:id="R3ef0149e92ba4b8f"/>
    <p:sldId xmlns:r="http://schemas.openxmlformats.org/officeDocument/2006/relationships" id="260" r:id="R243a6d857a4f419e"/>
    <p:sldId xmlns:r="http://schemas.openxmlformats.org/officeDocument/2006/relationships" id="261" r:id="R5c2d62cf4b8a47f3"/>
    <p:sldId xmlns:r="http://schemas.openxmlformats.org/officeDocument/2006/relationships" id="262" r:id="R1abdedfac51f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f6ff46fe34717" /><Relationship Type="http://schemas.openxmlformats.org/officeDocument/2006/relationships/slide" Target="/ppt/slides/slide1.xml" Id="R4959be347970414f" /><Relationship Type="http://schemas.openxmlformats.org/officeDocument/2006/relationships/slide" Target="/ppt/slides/slide2.xml" Id="R41987dc85adc48a9" /><Relationship Type="http://schemas.openxmlformats.org/officeDocument/2006/relationships/slide" Target="/ppt/slides/slide3.xml" Id="Rc44249294c954fa8" /><Relationship Type="http://schemas.openxmlformats.org/officeDocument/2006/relationships/slide" Target="/ppt/slides/slide4.xml" Id="R3ef0149e92ba4b8f" /><Relationship Type="http://schemas.openxmlformats.org/officeDocument/2006/relationships/slide" Target="/ppt/slides/slide5.xml" Id="R243a6d857a4f419e" /><Relationship Type="http://schemas.openxmlformats.org/officeDocument/2006/relationships/slide" Target="/ppt/slides/slide6.xml" Id="R5c2d62cf4b8a47f3" /><Relationship Type="http://schemas.openxmlformats.org/officeDocument/2006/relationships/slide" Target="/ppt/slides/slide7.xml" Id="R1abdedfac51f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a92a5f1704f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ac9be164b494c" /><Relationship Type="http://schemas.openxmlformats.org/officeDocument/2006/relationships/theme" Target="/ppt/slideMasters/theme/theme1.xml" Id="R4d27a3fe8fbb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ac9be164b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3e3788860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49d3d089b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8bbe0691c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7be387623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8148b3ea6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5a8110c7b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3df640cfa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TOVSHUS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TOVSHUS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26 399 748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26 532 103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23D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