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afc32013cc4a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0356a04244e12"/>
  </p:sldMasterIdLst>
  <p:sldIdLst>
    <p:sldId xmlns:r="http://schemas.openxmlformats.org/officeDocument/2006/relationships" id="256" r:id="R66c65fbcd34440fb"/>
    <p:sldId xmlns:r="http://schemas.openxmlformats.org/officeDocument/2006/relationships" id="257" r:id="R3386c712aaa54db7"/>
    <p:sldId xmlns:r="http://schemas.openxmlformats.org/officeDocument/2006/relationships" id="258" r:id="R91f35245a003492f"/>
    <p:sldId xmlns:r="http://schemas.openxmlformats.org/officeDocument/2006/relationships" id="259" r:id="R9c1b1db033d24953"/>
    <p:sldId xmlns:r="http://schemas.openxmlformats.org/officeDocument/2006/relationships" id="260" r:id="R594cbb873b4d493a"/>
    <p:sldId xmlns:r="http://schemas.openxmlformats.org/officeDocument/2006/relationships" id="261" r:id="R157bcdf4a77446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0356a04244e12" /><Relationship Type="http://schemas.openxmlformats.org/officeDocument/2006/relationships/slide" Target="/ppt/slides/slide1.xml" Id="R66c65fbcd34440fb" /><Relationship Type="http://schemas.openxmlformats.org/officeDocument/2006/relationships/slide" Target="/ppt/slides/slide2.xml" Id="R3386c712aaa54db7" /><Relationship Type="http://schemas.openxmlformats.org/officeDocument/2006/relationships/slide" Target="/ppt/slides/slide3.xml" Id="R91f35245a003492f" /><Relationship Type="http://schemas.openxmlformats.org/officeDocument/2006/relationships/slide" Target="/ppt/slides/slide4.xml" Id="R9c1b1db033d24953" /><Relationship Type="http://schemas.openxmlformats.org/officeDocument/2006/relationships/slide" Target="/ppt/slides/slide5.xml" Id="R594cbb873b4d493a" /><Relationship Type="http://schemas.openxmlformats.org/officeDocument/2006/relationships/slide" Target="/ppt/slides/slide6.xml" Id="R157bcdf4a77446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e7ca2e847843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fa83c59824101" /><Relationship Type="http://schemas.openxmlformats.org/officeDocument/2006/relationships/theme" Target="/ppt/slideMasters/theme/theme1.xml" Id="Rcc4d56d4f3f343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9fa83c598241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c396904be4a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f8014335448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0071980a749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ee5d25f5349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598c0734a48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b524638ad40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KULTURHUSET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KULTURHUSET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KULTURHUSET EIENDOM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KULTURHUSET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KULTURHUSET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KULTURHUSET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KULTURHUSET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987 558 849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KULTURHUSET EIENDOM AS</a:t>
            </a:r>
          </a:p>
        </p:txBody>
      </p:sp>
    </p:spTree>
  </p:cSld>
  <p:clrMapOvr>
    <a:masterClrMapping xmlns:a="http://schemas.openxmlformats.org/drawingml/2006/main"/>
  </p:clrMapOvr>
</p:sld>
</file>