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cd39e893bb4f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f5406461614642"/>
  </p:sldMasterIdLst>
  <p:sldIdLst>
    <p:sldId xmlns:r="http://schemas.openxmlformats.org/officeDocument/2006/relationships" id="256" r:id="Rcfeb315678454f6f"/>
    <p:sldId xmlns:r="http://schemas.openxmlformats.org/officeDocument/2006/relationships" id="257" r:id="R41160f130bce4dae"/>
    <p:sldId xmlns:r="http://schemas.openxmlformats.org/officeDocument/2006/relationships" id="258" r:id="R4c3df08df3f54deb"/>
    <p:sldId xmlns:r="http://schemas.openxmlformats.org/officeDocument/2006/relationships" id="259" r:id="R79dd1b6b80b54094"/>
    <p:sldId xmlns:r="http://schemas.openxmlformats.org/officeDocument/2006/relationships" id="260" r:id="R2a0c343555fa4d9c"/>
    <p:sldId xmlns:r="http://schemas.openxmlformats.org/officeDocument/2006/relationships" id="261" r:id="Rf99ab97569c241aa"/>
    <p:sldId xmlns:r="http://schemas.openxmlformats.org/officeDocument/2006/relationships" id="262" r:id="R26d07332d69743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f5406461614642" /><Relationship Type="http://schemas.openxmlformats.org/officeDocument/2006/relationships/slide" Target="/ppt/slides/slide1.xml" Id="Rcfeb315678454f6f" /><Relationship Type="http://schemas.openxmlformats.org/officeDocument/2006/relationships/slide" Target="/ppt/slides/slide2.xml" Id="R41160f130bce4dae" /><Relationship Type="http://schemas.openxmlformats.org/officeDocument/2006/relationships/slide" Target="/ppt/slides/slide3.xml" Id="R4c3df08df3f54deb" /><Relationship Type="http://schemas.openxmlformats.org/officeDocument/2006/relationships/slide" Target="/ppt/slides/slide4.xml" Id="R79dd1b6b80b54094" /><Relationship Type="http://schemas.openxmlformats.org/officeDocument/2006/relationships/slide" Target="/ppt/slides/slide5.xml" Id="R2a0c343555fa4d9c" /><Relationship Type="http://schemas.openxmlformats.org/officeDocument/2006/relationships/slide" Target="/ppt/slides/slide6.xml" Id="Rf99ab97569c241aa" /><Relationship Type="http://schemas.openxmlformats.org/officeDocument/2006/relationships/slide" Target="/ppt/slides/slide7.xml" Id="R26d07332d69743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79b93814b94c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18a54fdf8043e2" /><Relationship Type="http://schemas.openxmlformats.org/officeDocument/2006/relationships/theme" Target="/ppt/slideMasters/theme/theme1.xml" Id="R5e54e9df1f2d4b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18a54fdf8043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1088f2b4b54f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e4f6fa4f654c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41935887d340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b181af2a3b4b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a11063442340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4e2f8a05ac4b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0cf6ab1c5b44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 INVEST AS ble etablert [år] og holder til i Nesøya.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−310 534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8 441 436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127 487 834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130 778 827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 HANS MARTIN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Vendla 74A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1397 Nesøya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98 12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987 558 911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 INVEST AS</a:t>
            </a:r>
          </a:p>
        </p:txBody>
      </p:sp>
    </p:spTree>
  </p:cSld>
  <p:clrMapOvr>
    <a:masterClrMapping xmlns:a="http://schemas.openxmlformats.org/drawingml/2006/main"/>
  </p:clrMapOvr>
</p:sld>
</file>