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c6366ddc194c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dd294c0df74160"/>
  </p:sldMasterIdLst>
  <p:sldIdLst>
    <p:sldId xmlns:r="http://schemas.openxmlformats.org/officeDocument/2006/relationships" id="256" r:id="R96772b66e00c4edf"/>
    <p:sldId xmlns:r="http://schemas.openxmlformats.org/officeDocument/2006/relationships" id="257" r:id="R81da87ec78834d77"/>
    <p:sldId xmlns:r="http://schemas.openxmlformats.org/officeDocument/2006/relationships" id="258" r:id="R196425590da44560"/>
    <p:sldId xmlns:r="http://schemas.openxmlformats.org/officeDocument/2006/relationships" id="259" r:id="Recf9f6cc573b4252"/>
    <p:sldId xmlns:r="http://schemas.openxmlformats.org/officeDocument/2006/relationships" id="260" r:id="R23ea52f13cdc4c97"/>
    <p:sldId xmlns:r="http://schemas.openxmlformats.org/officeDocument/2006/relationships" id="261" r:id="Ra5d76590b64d4752"/>
    <p:sldId xmlns:r="http://schemas.openxmlformats.org/officeDocument/2006/relationships" id="262" r:id="R29761bae197445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dd294c0df74160" /><Relationship Type="http://schemas.openxmlformats.org/officeDocument/2006/relationships/slide" Target="/ppt/slides/slide1.xml" Id="R96772b66e00c4edf" /><Relationship Type="http://schemas.openxmlformats.org/officeDocument/2006/relationships/slide" Target="/ppt/slides/slide2.xml" Id="R81da87ec78834d77" /><Relationship Type="http://schemas.openxmlformats.org/officeDocument/2006/relationships/slide" Target="/ppt/slides/slide3.xml" Id="R196425590da44560" /><Relationship Type="http://schemas.openxmlformats.org/officeDocument/2006/relationships/slide" Target="/ppt/slides/slide4.xml" Id="Recf9f6cc573b4252" /><Relationship Type="http://schemas.openxmlformats.org/officeDocument/2006/relationships/slide" Target="/ppt/slides/slide5.xml" Id="R23ea52f13cdc4c97" /><Relationship Type="http://schemas.openxmlformats.org/officeDocument/2006/relationships/slide" Target="/ppt/slides/slide6.xml" Id="Ra5d76590b64d4752" /><Relationship Type="http://schemas.openxmlformats.org/officeDocument/2006/relationships/slide" Target="/ppt/slides/slide7.xml" Id="R29761bae197445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7f56e578c14c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2f9ee9c5e4715" /><Relationship Type="http://schemas.openxmlformats.org/officeDocument/2006/relationships/theme" Target="/ppt/slideMasters/theme/theme1.xml" Id="R2b2f3410dfdb49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b2f9ee9c5e47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d0392fd2b46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0e9df3acc44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634930fb640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f2ab50e1f43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206d3cc4b42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846a753a041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52ac75cb54b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INDUSTRIVEIEN 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INDUSTRIVEIEN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3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INDUSTRIVEIEN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INDUSTRIVEIEN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INDUSTRIVEIEN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4 265 385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3 876 316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3 257 090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3 014 047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8 086 208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INDUSTRIVEIEN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 BETONG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INDUSTRIVEIEN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7502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80 42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987 559 632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INDUSTRIVEIEN 3 AS</a:t>
            </a:r>
          </a:p>
        </p:txBody>
      </p:sp>
    </p:spTree>
  </p:cSld>
  <p:clrMapOvr>
    <a:masterClrMapping xmlns:a="http://schemas.openxmlformats.org/drawingml/2006/main"/>
  </p:clrMapOvr>
</p:sld>
</file>