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5e76a97e2744eb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79f4dc7faa24cbe"/>
  </p:sldMasterIdLst>
  <p:sldIdLst>
    <p:sldId xmlns:r="http://schemas.openxmlformats.org/officeDocument/2006/relationships" id="256" r:id="R14d07ef622d54b77"/>
    <p:sldId xmlns:r="http://schemas.openxmlformats.org/officeDocument/2006/relationships" id="257" r:id="R2befff650137464a"/>
    <p:sldId xmlns:r="http://schemas.openxmlformats.org/officeDocument/2006/relationships" id="258" r:id="R85baa5671eb44e60"/>
    <p:sldId xmlns:r="http://schemas.openxmlformats.org/officeDocument/2006/relationships" id="259" r:id="Rd5686d2655f54a94"/>
    <p:sldId xmlns:r="http://schemas.openxmlformats.org/officeDocument/2006/relationships" id="260" r:id="Ra02abf251650409f"/>
    <p:sldId xmlns:r="http://schemas.openxmlformats.org/officeDocument/2006/relationships" id="261" r:id="Rba7c5515d1a6411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9f4dc7faa24cbe" /><Relationship Type="http://schemas.openxmlformats.org/officeDocument/2006/relationships/slide" Target="/ppt/slides/slide1.xml" Id="R14d07ef622d54b77" /><Relationship Type="http://schemas.openxmlformats.org/officeDocument/2006/relationships/slide" Target="/ppt/slides/slide2.xml" Id="R2befff650137464a" /><Relationship Type="http://schemas.openxmlformats.org/officeDocument/2006/relationships/slide" Target="/ppt/slides/slide3.xml" Id="R85baa5671eb44e60" /><Relationship Type="http://schemas.openxmlformats.org/officeDocument/2006/relationships/slide" Target="/ppt/slides/slide4.xml" Id="Rd5686d2655f54a94" /><Relationship Type="http://schemas.openxmlformats.org/officeDocument/2006/relationships/slide" Target="/ppt/slides/slide5.xml" Id="Ra02abf251650409f" /><Relationship Type="http://schemas.openxmlformats.org/officeDocument/2006/relationships/slide" Target="/ppt/slides/slide6.xml" Id="Rba7c5515d1a6411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fbeeb583704c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d9468629734c25" /><Relationship Type="http://schemas.openxmlformats.org/officeDocument/2006/relationships/theme" Target="/ppt/slideMasters/theme/theme1.xml" Id="Rcf66fd40a32c43b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fd9468629734c2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45911121cb41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d4978280b7475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85010b001142e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de6c40172a4af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08754b986f47e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88ad604067402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ABC BILPLEIE PÅ 1-2-3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BILPLEIE PÅ 1-2-3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ABC BILPLEIE PÅ 1-2-3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BILPLEIE PÅ 1-2-3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BILPLEIE PÅ 1-2-3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BILPLEIE PÅ 1-2-3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LARSEN TOM HARALD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MALIK YAQUB SHAFI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BILPLEIE PÅ 1-2-3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987 561 920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ABC BILPLEIE PÅ 1-2-3 AS</a:t>
            </a:r>
          </a:p>
        </p:txBody>
      </p:sp>
    </p:spTree>
  </p:cSld>
  <p:clrMapOvr>
    <a:masterClrMapping xmlns:a="http://schemas.openxmlformats.org/drawingml/2006/main"/>
  </p:clrMapOvr>
</p:sld>
</file>