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a2954a561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1edda9fe34459"/>
  </p:sldMasterIdLst>
  <p:sldIdLst>
    <p:sldId xmlns:r="http://schemas.openxmlformats.org/officeDocument/2006/relationships" id="256" r:id="Ra76651093f724137"/>
    <p:sldId xmlns:r="http://schemas.openxmlformats.org/officeDocument/2006/relationships" id="257" r:id="R8cba5fc6a36f495f"/>
    <p:sldId xmlns:r="http://schemas.openxmlformats.org/officeDocument/2006/relationships" id="258" r:id="R92d8fb6f635c4b01"/>
    <p:sldId xmlns:r="http://schemas.openxmlformats.org/officeDocument/2006/relationships" id="259" r:id="Re6eec995d7da4408"/>
    <p:sldId xmlns:r="http://schemas.openxmlformats.org/officeDocument/2006/relationships" id="260" r:id="R31719901f1964aa0"/>
    <p:sldId xmlns:r="http://schemas.openxmlformats.org/officeDocument/2006/relationships" id="261" r:id="Rfdfc0842ac65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edda9fe34459" /><Relationship Type="http://schemas.openxmlformats.org/officeDocument/2006/relationships/slide" Target="/ppt/slides/slide1.xml" Id="Ra76651093f724137" /><Relationship Type="http://schemas.openxmlformats.org/officeDocument/2006/relationships/slide" Target="/ppt/slides/slide2.xml" Id="R8cba5fc6a36f495f" /><Relationship Type="http://schemas.openxmlformats.org/officeDocument/2006/relationships/slide" Target="/ppt/slides/slide3.xml" Id="R92d8fb6f635c4b01" /><Relationship Type="http://schemas.openxmlformats.org/officeDocument/2006/relationships/slide" Target="/ppt/slides/slide4.xml" Id="Re6eec995d7da4408" /><Relationship Type="http://schemas.openxmlformats.org/officeDocument/2006/relationships/slide" Target="/ppt/slides/slide5.xml" Id="R31719901f1964aa0" /><Relationship Type="http://schemas.openxmlformats.org/officeDocument/2006/relationships/slide" Target="/ppt/slides/slide6.xml" Id="Rfdfc0842ac65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335543d6c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8c2436db40e5" /><Relationship Type="http://schemas.openxmlformats.org/officeDocument/2006/relationships/theme" Target="/ppt/slideMasters/theme/theme1.xml" Id="Ra33bd88b389d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58c2436db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859cbb93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06dc0ae1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c19ec3fd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bb699c44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bece23ba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4656662c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