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0749c1e38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c9de29c5c4087"/>
  </p:sldMasterIdLst>
  <p:sldIdLst>
    <p:sldId xmlns:r="http://schemas.openxmlformats.org/officeDocument/2006/relationships" id="256" r:id="Ra02048baffc3452f"/>
    <p:sldId xmlns:r="http://schemas.openxmlformats.org/officeDocument/2006/relationships" id="257" r:id="Rbbeed7c533f84809"/>
    <p:sldId xmlns:r="http://schemas.openxmlformats.org/officeDocument/2006/relationships" id="258" r:id="R6b9ef7faf053453a"/>
    <p:sldId xmlns:r="http://schemas.openxmlformats.org/officeDocument/2006/relationships" id="259" r:id="Ra89fbda381624ce0"/>
    <p:sldId xmlns:r="http://schemas.openxmlformats.org/officeDocument/2006/relationships" id="260" r:id="Rc732cb6c1f874daa"/>
    <p:sldId xmlns:r="http://schemas.openxmlformats.org/officeDocument/2006/relationships" id="261" r:id="R7ec552ae8bad47d8"/>
    <p:sldId xmlns:r="http://schemas.openxmlformats.org/officeDocument/2006/relationships" id="262" r:id="R00ff3cb5a4d2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c9de29c5c4087" /><Relationship Type="http://schemas.openxmlformats.org/officeDocument/2006/relationships/slide" Target="/ppt/slides/slide1.xml" Id="Ra02048baffc3452f" /><Relationship Type="http://schemas.openxmlformats.org/officeDocument/2006/relationships/slide" Target="/ppt/slides/slide2.xml" Id="Rbbeed7c533f84809" /><Relationship Type="http://schemas.openxmlformats.org/officeDocument/2006/relationships/slide" Target="/ppt/slides/slide3.xml" Id="R6b9ef7faf053453a" /><Relationship Type="http://schemas.openxmlformats.org/officeDocument/2006/relationships/slide" Target="/ppt/slides/slide4.xml" Id="Ra89fbda381624ce0" /><Relationship Type="http://schemas.openxmlformats.org/officeDocument/2006/relationships/slide" Target="/ppt/slides/slide5.xml" Id="Rc732cb6c1f874daa" /><Relationship Type="http://schemas.openxmlformats.org/officeDocument/2006/relationships/slide" Target="/ppt/slides/slide6.xml" Id="R7ec552ae8bad47d8" /><Relationship Type="http://schemas.openxmlformats.org/officeDocument/2006/relationships/slide" Target="/ppt/slides/slide7.xml" Id="R00ff3cb5a4d2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fd1b32c20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f6a03f794051" /><Relationship Type="http://schemas.openxmlformats.org/officeDocument/2006/relationships/theme" Target="/ppt/slideMasters/theme/theme1.xml" Id="Ra76007eb5b5e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1f6a03f79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378cefd9b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5538cba16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aa315394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de6d4b92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6876883c6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cc7d3abc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4ef6957c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