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1db3c3151a45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1fad8682f34f36"/>
  </p:sldMasterIdLst>
  <p:sldIdLst>
    <p:sldId xmlns:r="http://schemas.openxmlformats.org/officeDocument/2006/relationships" id="256" r:id="R6831ad7e58084d48"/>
    <p:sldId xmlns:r="http://schemas.openxmlformats.org/officeDocument/2006/relationships" id="257" r:id="R642f4fca3a9f4f36"/>
    <p:sldId xmlns:r="http://schemas.openxmlformats.org/officeDocument/2006/relationships" id="258" r:id="Rd880dfb4831a4a62"/>
    <p:sldId xmlns:r="http://schemas.openxmlformats.org/officeDocument/2006/relationships" id="259" r:id="R57e053f591034812"/>
    <p:sldId xmlns:r="http://schemas.openxmlformats.org/officeDocument/2006/relationships" id="260" r:id="R43fd6d2d370347b1"/>
    <p:sldId xmlns:r="http://schemas.openxmlformats.org/officeDocument/2006/relationships" id="261" r:id="R75f2b7090d8d48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1fad8682f34f36" /><Relationship Type="http://schemas.openxmlformats.org/officeDocument/2006/relationships/slide" Target="/ppt/slides/slide1.xml" Id="R6831ad7e58084d48" /><Relationship Type="http://schemas.openxmlformats.org/officeDocument/2006/relationships/slide" Target="/ppt/slides/slide2.xml" Id="R642f4fca3a9f4f36" /><Relationship Type="http://schemas.openxmlformats.org/officeDocument/2006/relationships/slide" Target="/ppt/slides/slide3.xml" Id="Rd880dfb4831a4a62" /><Relationship Type="http://schemas.openxmlformats.org/officeDocument/2006/relationships/slide" Target="/ppt/slides/slide4.xml" Id="R57e053f591034812" /><Relationship Type="http://schemas.openxmlformats.org/officeDocument/2006/relationships/slide" Target="/ppt/slides/slide5.xml" Id="R43fd6d2d370347b1" /><Relationship Type="http://schemas.openxmlformats.org/officeDocument/2006/relationships/slide" Target="/ppt/slides/slide6.xml" Id="R75f2b7090d8d48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558bac6e0e4d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f7e5aef7f42a3" /><Relationship Type="http://schemas.openxmlformats.org/officeDocument/2006/relationships/theme" Target="/ppt/slideMasters/theme/theme1.xml" Id="R53ecb202586848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7f7e5aef7f42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df7627ced4e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afe3a3d714f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b001195c24d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ec01b5fea24e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7b797f6c841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7a94aaee845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HB BUTIKKDRIFT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 BUTIKKDRIFT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 INTERIØR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987 563 613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 BUTIKKDRIFT AS</a:t>
            </a:r>
          </a:p>
        </p:txBody>
      </p:sp>
    </p:spTree>
  </p:cSld>
  <p:clrMapOvr>
    <a:masterClrMapping xmlns:a="http://schemas.openxmlformats.org/drawingml/2006/main"/>
  </p:clrMapOvr>
</p:sld>
</file>