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37adb043b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e95351f444491"/>
  </p:sldMasterIdLst>
  <p:sldIdLst>
    <p:sldId xmlns:r="http://schemas.openxmlformats.org/officeDocument/2006/relationships" id="256" r:id="Re53301aa2a7b41a2"/>
    <p:sldId xmlns:r="http://schemas.openxmlformats.org/officeDocument/2006/relationships" id="257" r:id="Red840a9719e84bb1"/>
    <p:sldId xmlns:r="http://schemas.openxmlformats.org/officeDocument/2006/relationships" id="258" r:id="Rac5712dd62f740b4"/>
    <p:sldId xmlns:r="http://schemas.openxmlformats.org/officeDocument/2006/relationships" id="259" r:id="Ra41148f9f5c54d1d"/>
    <p:sldId xmlns:r="http://schemas.openxmlformats.org/officeDocument/2006/relationships" id="260" r:id="Rb44c9a0373d844f0"/>
    <p:sldId xmlns:r="http://schemas.openxmlformats.org/officeDocument/2006/relationships" id="261" r:id="R613a50e8483f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e95351f444491" /><Relationship Type="http://schemas.openxmlformats.org/officeDocument/2006/relationships/slide" Target="/ppt/slides/slide1.xml" Id="Re53301aa2a7b41a2" /><Relationship Type="http://schemas.openxmlformats.org/officeDocument/2006/relationships/slide" Target="/ppt/slides/slide2.xml" Id="Red840a9719e84bb1" /><Relationship Type="http://schemas.openxmlformats.org/officeDocument/2006/relationships/slide" Target="/ppt/slides/slide3.xml" Id="Rac5712dd62f740b4" /><Relationship Type="http://schemas.openxmlformats.org/officeDocument/2006/relationships/slide" Target="/ppt/slides/slide4.xml" Id="Ra41148f9f5c54d1d" /><Relationship Type="http://schemas.openxmlformats.org/officeDocument/2006/relationships/slide" Target="/ppt/slides/slide5.xml" Id="Rb44c9a0373d844f0" /><Relationship Type="http://schemas.openxmlformats.org/officeDocument/2006/relationships/slide" Target="/ppt/slides/slide6.xml" Id="R613a50e8483f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a182e7702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15eed16742b9" /><Relationship Type="http://schemas.openxmlformats.org/officeDocument/2006/relationships/theme" Target="/ppt/slideMasters/theme/theme1.xml" Id="Rd02e55f4da67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415eed167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ee97970b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ac9e9f40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f77683879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4c117663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b04f9af9f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f490b2d37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