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1cc33b833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90b023f464e4b"/>
  </p:sldMasterIdLst>
  <p:sldIdLst>
    <p:sldId xmlns:r="http://schemas.openxmlformats.org/officeDocument/2006/relationships" id="256" r:id="R26df0c2a85334b20"/>
    <p:sldId xmlns:r="http://schemas.openxmlformats.org/officeDocument/2006/relationships" id="257" r:id="Rf1bc9a231a734314"/>
    <p:sldId xmlns:r="http://schemas.openxmlformats.org/officeDocument/2006/relationships" id="258" r:id="R5f93c14831c34b3a"/>
    <p:sldId xmlns:r="http://schemas.openxmlformats.org/officeDocument/2006/relationships" id="259" r:id="R863619ddead84759"/>
    <p:sldId xmlns:r="http://schemas.openxmlformats.org/officeDocument/2006/relationships" id="260" r:id="R53c1ab79d9b6491f"/>
    <p:sldId xmlns:r="http://schemas.openxmlformats.org/officeDocument/2006/relationships" id="261" r:id="R4f4a3b0f25cc48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90b023f464e4b" /><Relationship Type="http://schemas.openxmlformats.org/officeDocument/2006/relationships/slide" Target="/ppt/slides/slide1.xml" Id="R26df0c2a85334b20" /><Relationship Type="http://schemas.openxmlformats.org/officeDocument/2006/relationships/slide" Target="/ppt/slides/slide2.xml" Id="Rf1bc9a231a734314" /><Relationship Type="http://schemas.openxmlformats.org/officeDocument/2006/relationships/slide" Target="/ppt/slides/slide3.xml" Id="R5f93c14831c34b3a" /><Relationship Type="http://schemas.openxmlformats.org/officeDocument/2006/relationships/slide" Target="/ppt/slides/slide4.xml" Id="R863619ddead84759" /><Relationship Type="http://schemas.openxmlformats.org/officeDocument/2006/relationships/slide" Target="/ppt/slides/slide5.xml" Id="R53c1ab79d9b6491f" /><Relationship Type="http://schemas.openxmlformats.org/officeDocument/2006/relationships/slide" Target="/ppt/slides/slide6.xml" Id="R4f4a3b0f25cc48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1f8ea6d68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3cccc8ff04546" /><Relationship Type="http://schemas.openxmlformats.org/officeDocument/2006/relationships/theme" Target="/ppt/slideMasters/theme/theme1.xml" Id="R7a41489348ba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3cccc8ff0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62b3c752a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cca780abd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5ef85d82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a954642d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7e8a6b511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17cf7663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Askekroken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www.schage.no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987 566 930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