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26ceb7529546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05a8af43844e9a"/>
  </p:sldMasterIdLst>
  <p:sldIdLst>
    <p:sldId xmlns:r="http://schemas.openxmlformats.org/officeDocument/2006/relationships" id="256" r:id="R4cc4360b62404b79"/>
    <p:sldId xmlns:r="http://schemas.openxmlformats.org/officeDocument/2006/relationships" id="257" r:id="R782a914e4e6940dc"/>
    <p:sldId xmlns:r="http://schemas.openxmlformats.org/officeDocument/2006/relationships" id="258" r:id="R1840eb7135344f64"/>
    <p:sldId xmlns:r="http://schemas.openxmlformats.org/officeDocument/2006/relationships" id="259" r:id="R1a386a8d33c74c3d"/>
    <p:sldId xmlns:r="http://schemas.openxmlformats.org/officeDocument/2006/relationships" id="260" r:id="R0643354a173447f7"/>
    <p:sldId xmlns:r="http://schemas.openxmlformats.org/officeDocument/2006/relationships" id="261" r:id="R45eecfee17d444b0"/>
    <p:sldId xmlns:r="http://schemas.openxmlformats.org/officeDocument/2006/relationships" id="262" r:id="R571fd736e2a543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05a8af43844e9a" /><Relationship Type="http://schemas.openxmlformats.org/officeDocument/2006/relationships/slide" Target="/ppt/slides/slide1.xml" Id="R4cc4360b62404b79" /><Relationship Type="http://schemas.openxmlformats.org/officeDocument/2006/relationships/slide" Target="/ppt/slides/slide2.xml" Id="R782a914e4e6940dc" /><Relationship Type="http://schemas.openxmlformats.org/officeDocument/2006/relationships/slide" Target="/ppt/slides/slide3.xml" Id="R1840eb7135344f64" /><Relationship Type="http://schemas.openxmlformats.org/officeDocument/2006/relationships/slide" Target="/ppt/slides/slide4.xml" Id="R1a386a8d33c74c3d" /><Relationship Type="http://schemas.openxmlformats.org/officeDocument/2006/relationships/slide" Target="/ppt/slides/slide5.xml" Id="R0643354a173447f7" /><Relationship Type="http://schemas.openxmlformats.org/officeDocument/2006/relationships/slide" Target="/ppt/slides/slide6.xml" Id="R45eecfee17d444b0" /><Relationship Type="http://schemas.openxmlformats.org/officeDocument/2006/relationships/slide" Target="/ppt/slides/slide7.xml" Id="R571fd736e2a543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fa0ef1255b47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48ab787444126" /><Relationship Type="http://schemas.openxmlformats.org/officeDocument/2006/relationships/theme" Target="/ppt/slideMasters/theme/theme1.xml" Id="R8d3a2e3403184f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f48ab7874441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257f1e1a445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ba0d7944842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62364d8384f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4e174c19041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625de277e46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9c1a5964f4d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633133d5d4f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SCHAGE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16 395 627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−23 846 550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1 393 846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764 933 581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2 309 213 232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BEETLE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SOLLERUD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Askekroken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www.schage.no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987 566 930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EIENDOM AS</a:t>
            </a:r>
          </a:p>
        </p:txBody>
      </p:sp>
    </p:spTree>
  </p:cSld>
  <p:clrMapOvr>
    <a:masterClrMapping xmlns:a="http://schemas.openxmlformats.org/drawingml/2006/main"/>
  </p:clrMapOvr>
</p:sld>
</file>