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f67f817e5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3dc5e1fe644ac"/>
  </p:sldMasterIdLst>
  <p:sldIdLst>
    <p:sldId xmlns:r="http://schemas.openxmlformats.org/officeDocument/2006/relationships" id="256" r:id="R34777f4cb0e744fd"/>
    <p:sldId xmlns:r="http://schemas.openxmlformats.org/officeDocument/2006/relationships" id="257" r:id="Rfe99141417d5460d"/>
    <p:sldId xmlns:r="http://schemas.openxmlformats.org/officeDocument/2006/relationships" id="258" r:id="Rf67236e06a504ef9"/>
    <p:sldId xmlns:r="http://schemas.openxmlformats.org/officeDocument/2006/relationships" id="259" r:id="R21ef43c13eb24147"/>
    <p:sldId xmlns:r="http://schemas.openxmlformats.org/officeDocument/2006/relationships" id="260" r:id="R3c0e65d564b04622"/>
    <p:sldId xmlns:r="http://schemas.openxmlformats.org/officeDocument/2006/relationships" id="261" r:id="R8a02d4d726b540b5"/>
    <p:sldId xmlns:r="http://schemas.openxmlformats.org/officeDocument/2006/relationships" id="262" r:id="R64d6b8ed13a246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3dc5e1fe644ac" /><Relationship Type="http://schemas.openxmlformats.org/officeDocument/2006/relationships/slide" Target="/ppt/slides/slide1.xml" Id="R34777f4cb0e744fd" /><Relationship Type="http://schemas.openxmlformats.org/officeDocument/2006/relationships/slide" Target="/ppt/slides/slide2.xml" Id="Rfe99141417d5460d" /><Relationship Type="http://schemas.openxmlformats.org/officeDocument/2006/relationships/slide" Target="/ppt/slides/slide3.xml" Id="Rf67236e06a504ef9" /><Relationship Type="http://schemas.openxmlformats.org/officeDocument/2006/relationships/slide" Target="/ppt/slides/slide4.xml" Id="R21ef43c13eb24147" /><Relationship Type="http://schemas.openxmlformats.org/officeDocument/2006/relationships/slide" Target="/ppt/slides/slide5.xml" Id="R3c0e65d564b04622" /><Relationship Type="http://schemas.openxmlformats.org/officeDocument/2006/relationships/slide" Target="/ppt/slides/slide6.xml" Id="R8a02d4d726b540b5" /><Relationship Type="http://schemas.openxmlformats.org/officeDocument/2006/relationships/slide" Target="/ppt/slides/slide7.xml" Id="R64d6b8ed13a246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5a04cb0bf4e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4f118c57e4b85" /><Relationship Type="http://schemas.openxmlformats.org/officeDocument/2006/relationships/theme" Target="/ppt/slideMasters/theme/theme1.xml" Id="R86aa08ad9b95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84f118c57e4b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43da5b1446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ed64c6ecb44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7546cd81a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f4f320ef944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e8e0a63ac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f3846a84f45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0f3adcd340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BRASETH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BRASETH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1 513 304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JAN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BRASETH HILDE KRISTINE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BRASETH AS</a:t>
            </a:r>
          </a:p>
        </p:txBody>
      </p:sp>
    </p:spTree>
  </p:cSld>
  <p:clrMapOvr>
    <a:masterClrMapping xmlns:a="http://schemas.openxmlformats.org/drawingml/2006/main"/>
  </p:clrMapOvr>
</p:sld>
</file>