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124e63edf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87151fbd94442"/>
  </p:sldMasterIdLst>
  <p:sldIdLst>
    <p:sldId xmlns:r="http://schemas.openxmlformats.org/officeDocument/2006/relationships" id="256" r:id="Ree98e905ed5840ab"/>
    <p:sldId xmlns:r="http://schemas.openxmlformats.org/officeDocument/2006/relationships" id="257" r:id="R60223a8d83c74663"/>
    <p:sldId xmlns:r="http://schemas.openxmlformats.org/officeDocument/2006/relationships" id="258" r:id="Ra71eb392e0434862"/>
    <p:sldId xmlns:r="http://schemas.openxmlformats.org/officeDocument/2006/relationships" id="259" r:id="R346410ed9f0b4bb7"/>
    <p:sldId xmlns:r="http://schemas.openxmlformats.org/officeDocument/2006/relationships" id="260" r:id="Re841739b50564f52"/>
    <p:sldId xmlns:r="http://schemas.openxmlformats.org/officeDocument/2006/relationships" id="261" r:id="R368fa58ced184b66"/>
    <p:sldId xmlns:r="http://schemas.openxmlformats.org/officeDocument/2006/relationships" id="262" r:id="Rf8e5f3fb134141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87151fbd94442" /><Relationship Type="http://schemas.openxmlformats.org/officeDocument/2006/relationships/slide" Target="/ppt/slides/slide1.xml" Id="Ree98e905ed5840ab" /><Relationship Type="http://schemas.openxmlformats.org/officeDocument/2006/relationships/slide" Target="/ppt/slides/slide2.xml" Id="R60223a8d83c74663" /><Relationship Type="http://schemas.openxmlformats.org/officeDocument/2006/relationships/slide" Target="/ppt/slides/slide3.xml" Id="Ra71eb392e0434862" /><Relationship Type="http://schemas.openxmlformats.org/officeDocument/2006/relationships/slide" Target="/ppt/slides/slide4.xml" Id="R346410ed9f0b4bb7" /><Relationship Type="http://schemas.openxmlformats.org/officeDocument/2006/relationships/slide" Target="/ppt/slides/slide5.xml" Id="Re841739b50564f52" /><Relationship Type="http://schemas.openxmlformats.org/officeDocument/2006/relationships/slide" Target="/ppt/slides/slide6.xml" Id="R368fa58ced184b66" /><Relationship Type="http://schemas.openxmlformats.org/officeDocument/2006/relationships/slide" Target="/ppt/slides/slide7.xml" Id="Rf8e5f3fb134141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0c98b074b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1cffafe64b1b" /><Relationship Type="http://schemas.openxmlformats.org/officeDocument/2006/relationships/theme" Target="/ppt/slideMasters/theme/theme1.xml" Id="R4942a40831fc42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31cffafe6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09bb4183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c94b8b5d4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d009a1b39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2afb5de68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8e6eb986e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726bdc1bd45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6d5be6156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12 863 138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13 726 731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80 161 010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80 386 174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RYDNING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Ruglandveien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99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gunnar@rydning.name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